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Блок: «Девушка пела в церковном хоре...» и «Россия»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слова, вера, боль и надежда в двух стихотворениях Блока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эпоха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писал в тревожное время начала XX века, когда Россия переживала кризис и ожидала обновления. Его поэзия соединяет символы, музыкальность, тему Родины и размышления о духовном выборе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105694"/>
            <a:ext cx="517045" cy="41363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настроение в лирике Блока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его стихах становится знаком пути, испытаний и поиска смысла. Она помогает показать движение человека или целой страны к неизвестному, но важному завтрашнему дню.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у Блока показывают не только внешний мир, но и внутреннюю борьбу человека. Свет часто связан с надеждой, а тьма — с тревогой, одиночеством и неясностью будущего.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ночь создают ощущение перемен, беспокойства и тайны. Такие детали делают стихотворение живым, а настроение — чуть тревожным, будто в мире вот-вот произойдёт что-то важное.
</a:t>
            </a:r>
            <a:endParaRPr lang="en-US" sz="1193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 колокола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образы придают стихам Блока молитвенную тишину. Звон колоколов, свечи и полумрак помогают почувствовать духовную глубину текста и связь человека с верой.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часто строит строку так, чтобы она звучала напевно. Повторы, мягкие согласные и плавная интонация делают его лирику близкой к песне, но сохраняют в ней скрытое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церковного пения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1905 году и передаёт тихую, молитвенную атмосферу. Образ храма и пение девушки создают ощущение чистоты, света и внутренней сосредоточенности.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за пределами храма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этой красотой чувствуется чужая боль, о которой нельзя забыть. Контраст между покоем внутри храма и страданием людей снаружи делает стихотворение особенно трогательным и человечным.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«Девушка пела в церковном хоре...»: образ храма и сострадания
</a:t>
            </a:r>
            <a:endParaRPr lang="en-US" sz="2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стихотворения «Девушка пела в церковном хоре...»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показывает переход от тишины храма к состраданию и надежде.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основное чувство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участвует в действии, а внимательно наблюдает и сопереживает. Он слышит в пении не только красоту, но и человеческую боль, которая не может остаться без отклика.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тихое и печальное. Блок не усиливает трагедию громкими словами, а показывает её через сдержанную интонацию, поэтому чувство скорби звучит особенно глубоко.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здесь духовная связь людей. Молитва, сострадание и надежда не разделяются: они помогают увидеть, что чужая беда становится общей и требует участия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 «Девушка пела в церковном хоре...»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духовная тема в стихотворении тесно связана с человеческой болью.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мотивы веры и сострадания: именно они задают эмоциональный центр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«Девушка пела в церковном хоре...»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«пела» делает стихотворение напевным и подчёркивает особую роль голоса девушки. Звучание строки становится почти музыкальным, а не просто описательным.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слова с мягкой интонацией создают тихую, молитвенную атмосферу. Благодаря им храм воспринимается как место света, сосредоточенности и внутреннего покоя.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красотой пения и чужой болью за пределами храма усиливает смысл стихотворения. Он показывает, что радость и страдание в мире существуют рядом.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— свечи, тишина, слёзы, храм — помогают передать не сюжет, а переживание. Читатель чувствует сострадание и хрупкую надежду вместе с лирическим героем.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 «Девушка пела...»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стихотворений «Девушка пела...» и «Россия»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и разные черты двух лирических произведений Блока.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объединяют духовная глубина, символы и мысль о том, что надежда рождается в трудные времена.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избранные стихотворения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живой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Россию не торжественной, а бедной и близкой человеку. В её образе есть суровость, терпение и внутренняя красота, которую можно увидеть не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будущем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стихотворения связан с тревогой и верой одновременно. Блок чувствует трудный путь страны, но не теряет надежды на её духовную силу.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пишет стихотворение «Россия» в период, когда особенно остро чувствуется напряжение в стране. Его взгляд на Родину становится личным, внимательным и очень честным.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«Россия»: время создания и смысл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Блока предстает как живая и противоречивая страна: рядом с бедностью и трудной дорогой стоят терпение, внутренняя сила и тихая, неослабевающая любовь к родной земле.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украшает действительность, а показывает ее суровой и настоящей. Поэтому образ России звучит убедительно: в нем есть и зимняя стужа, и надежда, и человеческое достоинство.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у Блока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связывает судьбу человека и судьбу всей страны: Россия идет вперед долго и тяжело, но не останавливается перед испытаниями.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стихотворении напоминает движение через холод, простор и тревогу, где прошлое не исчезает, а становится частью настоящего и будущего.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Блок говорит о народном терпении и о том, что трудности не ломают Родину, а проверяют ее силу и стойкость.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пути в стихотворении «Россия»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ряды в стихотворении «Россия»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у Блока не просто описывают пейзаж: они помогают почувствовать настроение пути и судьбы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дорога и природа: именно они сильнее всего выражают образ России как трудного, но живого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стихотворение «Россия»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 «Россия»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делают текст похожим на песню. Благодаря этому стихотворение легко читать вслух, а его интонация звучит мягко и протяжно.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вперед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долгую дорогу: он размеренный, но не спокойный, поэтому читатель ощущает внутреннее напряжение и ожидание перемен.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передает холод, ветер и простор. Эти детали усиливают чувство тревоги, но одновременно подчеркивают силу и выносливость страны.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теплота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строгим ритмом слышится любовь автора к Родине. Именно она соединяет печаль и надежду, делая стихотворение особенно глубоким.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лирическим текстом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 смысл стихотворений через образы, настроение и символы.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28949"/>
            <a:ext cx="6060571" cy="21657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приемы помогают Блоку передать не только красоту речи, но и скрытое переживание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выразительные средства не украшают текст формально, а раскрывают его смысл: через звук, контраст и эпитеты рождается символический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стихотворений А. А. Блока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стихах Блока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два стихотворения Блока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текстах Блок показывает, что надежда не исчезает даже тогда, когда рядом есть боль, тревога и чувство неустроенности человеческой жизни.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 церковном хоре надежда связана с молитвой, состраданием и тихим участием в чужой беде, а не с громкими словами.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«России» это чувство связано с любовью к Родине и верой в ее духовную выносливость, несмотря на трудный исторический путь.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объединяют символические образы, спокойная интонация и ощущение внутренней глубины, которое заставляет читать текст вдумчиво.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двух стихотворений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лирические миниатюры звучат сдержанно, поэтому чувства в них не кричат, а постепенно раскрываются через образы и интонацию.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печаль, тревога и любовь; надежда остается важной, но у Блока она всегда тихая и сдержанная.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стихотворения «Девушка пела в церковном хоре...» и «Россия»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поэзии Блока для русской литературы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научил видеть в обычных образах большой смысл: дорога, храм, степь и метель у него становятся знаками человеческой и исторической судьбы.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соединяют личное чувство с размышлением о России, поэтому они понятны и близки читателю, который только начинает знакомство с поэзией.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XX века Блок важен как поэт, сумевший показать, что красота слова может говорить о боли, вере и ответственности перед Родиной.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Блок о вере 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Блока показывают, что сострадание, любовь к Родине и надежда могут звучать рядом. Его поэзия учит замечать в боли духовную силу и находить смысл в простых, но точных образах.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2026-05-19T03:45:41Z</dcterms:created>
  <dcterms:modified xsi:type="dcterms:W3CDTF">2026-05-19T03:45:41Z</dcterms:modified>
</cp:coreProperties>
</file>