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звуки помогают слышать, различать и писать слова правильно.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и согласные звуки речи
</a:t>
            </a:r>
            <a:endParaRPr lang="en-US" sz="44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учит слышать устройство слова: какие звуки в нём есть, как они меняются и почему письмо не всегда совпадает с произношением.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фонетика важна в 5 классе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речи — это самая маленькая единица звучащей речи. Он рождается в процессе говорения и воспринимается на слух.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звуки делятся на две большие группы: гласные и согласные. Каждая группа имеет свои признаки и роль в слове.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звуков строятся слоги, из слогов — слова, а из слов — предложения. Поэтому без звуков не было бы 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звук речи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речевого аппарата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воздуха работают гортань, голосовые связки, язык, губы, зубы, нёбо и носовая полость. Их положение определяет, каким будет звук.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— источник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начинается с выдоха: воздух выходит из лёгких и проходит вверх по дыхательным путям. Так запускается процесс звучания речи.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звук речи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группы звуков различаются не только по звучанию, но и по роли в построении слова.
</a:t>
            </a:r>
            <a:endParaRPr lang="en-US" sz="1272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сильнее связаны со слогом, а согласные чаще выступают рядом с ними и помогают различать слова.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фонетике русского языка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и согласные: главные различия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 произносятся в основном с участием голоса. Воздух проходит свободно, без сильной преграды во рту, поэтому звучание получается открытым и чистым.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шесть гласных звуков: [а], [о], [у], [э], [ы], [и]. Они различаются по звучанию и положению языка при произнесении.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могут быть ударными и безударными. Ударный звук слышится отчётливее, а безударный — слабее и короче.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гласный чаще всего образует центр слога. Без него слог не складывается, поэтому гласные особенно важны для чтения и письма.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гласных звуков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019" y="1642900"/>
            <a:ext cx="145575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444" y="1642900"/>
            <a:ext cx="145575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3606" y="1642900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019" y="3155850"/>
            <a:ext cx="145575" cy="19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4181" y="3155850"/>
            <a:ext cx="194100" cy="194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гласных и их звуки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а, о, у, э, ы, и обычно передают по одному гласному звуку. В чтении они помогают точно услышать основу слова.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е может обозначать два звука: [йэ]. Такое произношение встречается в начале слова, после гласной и после ь или ъ.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ё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ё в нужной позиции передаёт сочетание [йо]. Поэтому в слове ёж слышится не один, а два звука в начале.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ю может обозначать [йу], если стоит в начале слова или после гласной, ь и ъ. Так устроено, например, в слове поют.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я тоже может передавать два звука — [йа]. Это хорошо видно в словах семья и подъезд, где чтение зависит от позиции.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 образуются с шумом: при их произнесении воздух встречает преграду. Её создают губы, зубы, язык или нёбо.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согласных звуков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бывают звонкими и глухими. Они также различаются по твёрдости и мягкости, поэтому один и тот же согласный может звучать по-разному.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помогают различать слова и их формы. Сравните: дом — том, мак — мяг. Разница в одном звуке меняет смысл целого слова.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различают согласные звуки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согласного звука на уроке фонетики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13389"/>
            <a:ext cx="3962400" cy="1264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какие согласные образуют пары по звонкости и глухости, а какие — нет.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согласные образуют пары: часть звуков остаётся только звонкой или только глухой.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фонетики русского языка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и непарные согласные звуки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и мягкий согласный различаются положением языка: при мягком звукe средняя часть языка поднимается выше к нёбу, поэтому звучание становится более «мягким».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часто показывают буквы е, ё, и, ю, я и мягкий знак ь. Сравнение [л] — [л’], [н] — [н’], [т] — [т’] хорошо слышно в речи.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мягкие согласные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ударение не обозначается, но в устной речи оно помогает услышать нужный гласный и выбрать проверочное слово.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Ударный гласный произносится отчётливее, поэтому его легче проверить; безударный чаще требует подбора родственного слова.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языку, 5 класс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 безударные гласные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слова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согласные в конце слова часто оглушаются: дуб произносится как [дуп], гриб — как [грип].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 звонким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звонким согласным глухой может стать звонким: в слове просьба слышится [проз’ба].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слова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изменения обычно не отражаются: орфография сохраняет исходный состав слова, а произношение может отличаться.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согласные в речи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могут обозначать два звука, если стоят в начале слова, после гласной или после ь и ъ.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обратная ситуация: один звук может быть записан разными буквами. Это особенно заметно при проверке слов с безударными гласными и парными согласными.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— это знак на письме, а звук — единица звучащей речи. Поэтому одно и то же слово нужно сначала услышать, а затем правильно записать.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буквы передают разные звуки в зависимости от места в слове. Так, буква д в слове сад читается как [т], хотя пишется по-другому.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звук и буква не совпадают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согласных в слоге может быть разным, но без хотя бы одного гласного слог не образуется.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Гласный определяет границу слога и делает его произносимым, а согласные только примыкают к нему.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фонетике, 5 класс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и роль гласного звука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безударной гласной в корне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подборе проверочного слова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58565"/>
            <a:ext cx="4094100" cy="16316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что количество букв и звуков в слове может не совпадать из-за мягкости, оглушения и букв, обозначающих два звука.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слова могут звучать не так, как пишутся. Поэтому при разборе нужно учитывать не только буквы, но и произношение.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языку, 5 класс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звукового и буквенного состава слов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32933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3293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298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различать гласные и согласные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без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различает звуки, ему легче правильно произносить слова и читать их вслух без лишних остановок и исправлений.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Фонетический разбор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русского языка именно по звукам определяют слоги, ударение, мягкость, твёрдость, звонкость и глухость согласных.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Звуковой анализ помогает замечать опасные места в слове и выбирать нужную букву, особенно если гласный безударный или согласный парный.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слова могут звучать по-разному в зависимости от соседних звуков. Умение слышать эти изменения делает речь точнее и выразительнее.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2955759"/>
            <a:ext cx="8568600" cy="18743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4500" y="1634527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букв и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семья пять букв, но шесть звуков: буква я после мягкого знака обозначает два звука. Ударение падает на второй слог.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215025" y="883891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разбор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видно, что согласные в слове мягкие, а мягкий знак звука не обозначает. Такой анализ помогает не путать письмо и произношение.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«семья»: звуки и буквы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делают слог, а согласные помогают различать слова по звонкости, глухости, твёрдости и мягкости. Если слышать звуки внимательно, писать и разбирать слова становится намного легче.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звуках русского языка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2026-05-23T00:53:51Z</dcterms:created>
  <dcterms:modified xsi:type="dcterms:W3CDTF">2026-05-23T00:53:51Z</dcterms:modified>
</cp:coreProperties>
</file>