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показывает, как говорят разные группы людей.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Жаргонная лексика: как язык групп отражает жизнь общества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в современной речи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помогает своим понятным языком общаться в группе, но отличается от литературной нормы и не равен грубой лексике. Он особенно заметен в подростковой, школьной и интернет-речи, где слова быстро меняются и легко распространяются через чаты и соцсети.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жаргонной лексики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Жаргонные слова обычно короче нейтральных и позволяют сказать мысль быстрее. Вместо длинного объяснения используется одно яркое слово, которое удобно в разговоре и легко запоминается.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не всем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жаргонные слова понятны только участникам одной группы. Посторонний человек может не уловить смысл, потому что значение слова связано с общими интересами, опытом или привычками сообщества.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и образность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часто передаёт оценку, шутку или сильное впечатление. Такие слова звучат живо и выразительно, поэтому их выбирают, когда хотят говорить непринуждённо и эмоционально.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жаргонные слова появляются и исчезают очень быстро. То, что было модным вчера, сегодня уже может казаться устаревшим, а новое слово мгновенно приходит на смену старому.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жаргон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создают свои слова, чтобы общаться быстрее и точнее внутри сообщества.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особенно активно развивается там, где люди часто общаются, имеют общие интересы и нуждаются в коротких, узнаваемых словах.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речевой практики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Подростковый жаргон в школьном общении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жаргон чаще всего слышен в разговорах между друзьями и в переписке. Он помогает говорить свободно, быстро выражать отношение к событию и делать речь более «своей» для сверстников.
</a:t>
            </a:r>
            <a:endParaRPr lang="en-US" sz="996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 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«круто», «норм», «жесть», «кринж» и «зашквар» передают оценку очень коротко. Подростки используют их, когда хотят сразу показать удивление, одобрение, насмешку или недовольство.
</a:t>
            </a:r>
            <a:endParaRPr lang="en-US" sz="996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интернета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школьные жаргонизмы приходят из игр, мемов, видео и чатов. Поэтому словарь подростков быстро обновляется: популярные выражения могут держаться недолго и легко заменяться новыми.
</a:t>
            </a:r>
            <a:endParaRPr lang="en-US" sz="996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сверстников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подростки общаются друг с другом, тем активнее распространяются новые слова. Жаргон в этой среде помогает почувствовать общность, но иногда делает речь непонятной для взрослых.
</a:t>
            </a:r>
            <a:endParaRPr lang="en-US" sz="9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жаргон со временем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общение, тем быстрее слово выходит из моды и заменяется новым.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онлайн-общения ускоряет распространение жаргона: часть слов живёт недолго, а часть закрепляется в разговорной речи.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за развитием интернет- и молодёжной лексики; значения на графике условные, для сравнения этапов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525" y="1660675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5925" y="1606868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5725" y="3161517"/>
            <a:ext cx="198300" cy="176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появляются жаргонные слова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длинных выражений часто остаются короткие формы, которые проще и быстрее произносить. Такие сокращения особенно удобны в разговоре, когда нужно ответить быстро и без лишних слов.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Шутка и игра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нередко возникает из шутливых искажений звучания и смешных переосмыслений. Такие слова запоминаются легко, потому что в них есть неожиданность, игра и эмоциональная окраска.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жаргона приходит из английского языка, особенно из игр, технологий и интернета. Заимствованные слова быстро приживаются, если они точно называют новое действие, предмет или ситуацию.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 может получить новое значение в группе. Так привычная форма начинает обозначать другое явление, а смысл становится понятен только тем, кто знает контекст общения.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становится жаргонным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новое слово проходит путь от узкой группы к более широкому употреблению.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и литературный язык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норма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нужен для уроков, книг, официальных сообщений и точного общения. Он помогает всем собеседникам понимать друг друга одинаково и считается нормой в учебной и деловой речи.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Неформальная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может звучать естественно в разговоре с друзьями, на перемене или в чате. В таких ситуациях он делает речь свободнее, но остаётся уместным только для близкого круга общения.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лучше избегать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сочинении, ответе у доски, письме учителю или официальном сообщении жаргонные слова могут снизить уместность речи. Они отвлекают от смысла и создают впечатление небрежности.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люди используют жаргон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неформальном общении жаргон часто помогает говорить короче и выражать отношение без длинных объяснений.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связаны с удобством и принадлежностью к группе: именно они сильнее всего поддерживают жаргон в повседневной речи.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за речевой практикой подростков и интернет-общением; значения условные, для сравнения причин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в интернете и мессенджерах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856400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распространение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Чаты, комментарии и короткие видео разгоняют новые слова почти мгновенно. Один удачный мем или фраза может за день попасть в десятки переписок и стать узнаваемой в школьной среде.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2914563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сетевой речи часто встречаются англицизмы, сокращения и переосмысленные обычные слова. Интернет делает их привычными, потому что они удобны, коротки и легко вписываются в быстрый диалог.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3972731"/>
            <a:ext cx="3435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Непостоянная мода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интернет-жаргонизмы живут недолго: сегодня они звучат свежо, а через год уже кажутся устаревшими. Поэтому словарь сетевого общения постоянно обновляется и быстро меняется.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899" y="914638"/>
            <a:ext cx="6800253" cy="2690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Жаргонные слова и нейтральные замены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нейтральные слова понятны шире и лучше подходят для учёбы, официальной переписки и ответов на уроке.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может быть выразительным, но нейтральные замены точнее и уместнее там, где важно быть понятным каждому.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делает разговор живее, помогает быстрее находить общий язык и позволяет шутить или выражать эмоции без длинных объяснений.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презентации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пользы жаргона особенно заметны в неформальном общении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Минусы и риски жаргона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понимают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жаргон звучит слишком часто, собеседники из другой среды могут не понять смысл разговора. Это мешает общению с учителями, родителями и людьми, которые не знают этих слов.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Снижает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жаргонные слова передают эмоцию, но не объясняют ситуацию точно. Из-за этого речь становится менее ясной, а важные мысли труднее выразить аккуратно и убедительно.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устаревает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Модные жаргонные слова меняются очень быстро. То, что недавно казалось современным, вскоре может звучать смешно или небрежно, особенно если человек употребляет такие слова слишком часто.
</a:t>
            </a:r>
            <a:endParaRPr lang="en-US" sz="11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жаргона в разных ситуациях речи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 не запрет, а степень уместности: одно и то же слово может быть естественным в разговоре и лишним в учебной или официальной речи.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более формальна ситуация, тем ниже уместность жаргона. В неформальном общении он допустим, но в официальных жанрах лучше выбирать литературную норму.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речевой практики и норм современного русского литературного языка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505871"/>
            <a:ext cx="9144000" cy="26342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как часть культуры речи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2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часть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не разрушает язык, а показывает, как люди говорят в реальной жизни. Он меняется вместе с обществом, отражая новые привычки, интересы и способы общения.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166196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поколений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жаргонным словам можно заметить возрастные группы, школьную среду, увлечения и влияние интернета. Они помогают понять, чем живут подростки и какие темы для них важны.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062365" y="992675"/>
            <a:ext cx="2811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объект наблюдения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Изучая жаргон, легче увидеть, как развивается современная разговорная речь. Это помогает внимательнее относиться к выбору слов и понимать, когда нужна норма, а когда допустима неформальность.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определить, уместно ли жаргонное слово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Подумай об адресате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с кем идёт разговор. Среди друзей жаргон может звучать естественно, а человеку старшего возраста, учителю или незнакомому собеседнику он часто будет непонятен.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Учти ситуацию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чате, игре или разговоре на перемене жаргон обычно уместнее, чем в ответе у доски, в докладе или в письме. Формальная обстановка требует более точных и нейтральных слов.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цель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пошутить или быстро передать эмоцию, жаргон может помочь. Но если важно объяснить мысль ясно и серьёзно, лучше выбрать литературный вариант без лишней разговорности.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перехода жаргона в общий язык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каждом этапе слово проходит проверку употреблением: если оно неудобно или непонятно, оно исчезает раньше, чем выходит за пределы своей среды.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общего языка доходит лишь небольшая часть жаргонных слов. Самые устойчивые формы закрепляются в речи и могут попасть в словари.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за развитием разговорной речи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4650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13619" y="184540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 собственной речью школьника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живом разговоре жаргон появляется чаще всего, потому что помогает быстро отвечать, выражать эмоции и поддерживать непринуждённый тон между знакомыми людьми.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Переписка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сообщениях многие пишут короче и свободнее, чем в тетради. Поэтому в чатах жаргонные слова возникают легко, но не всегда подходят для серьёзного обращения.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удивлён, раздражён или радуется, он чаще выбирает яркие слова. Полезно замечать такие случаи и заменять их на более точные, если ситуация требует спокойного тона.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 своей речью помогает отличать привычные выражения от действительно уместных. Это развивает культуру речи и учит подбирать слова по ситуации, а не по привычке.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Жаргонная лексика: яркость с чувством меры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делает речь живой и помогает своим говорить быстрее и свободнее, но его нужно выбирать осторожно: в школе, официальных текстах и серьёзном разговоре важнее литературная норма.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2026-05-29T07:14:05Z</dcterms:created>
  <dcterms:modified xsi:type="dcterms:W3CDTF">2026-05-29T07:14:05Z</dcterms:modified>
</cp:coreProperties>
</file>