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целостная эволюционная гипотеза: как среда меняет организмы и их потомков.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Ж. Б. Ламарка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идея эволюции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Ламарка наука ещё только искала язык для объяснения изменений в природе. Споры о происхождении видов велись на фоне креационизма, новых анатомических наблюдений и растущего интереса к рациональному описанию живого.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«Философия зоологии»: публикация и основные идеи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1809 году Ламарк издал «Философию зоологии» — книгу, в которой попытался объяснить, как виды меняются со временем под воздействием среды и образа жизни живых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соединял описание разнообразия животных с идеей их постепенного преобразования. Автор стремился не просто классифицировать формы жизни, а показать причины их различий и приспособлений в природе.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работа сделала эволюционные рассуждения частью научного языка. Позднее она стала отправной точкой для споров о том, как возникают новые признаки и передаются ли они потомкам.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пункты эволюционной теории Ламарка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рассматривал развитие жизни как поступательное усложнение: от простых форм к более организованным. Эта линия, по его мнению, прослеживается во всём живом мире и не случайна.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первых организмов он связывал с возникновением простейших форм из неживой материи. Так теория объясняла самый ранний этап появления жизни на Земле в природе.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занимали упражнения и неупражнение органов: часто используемые части тела укрепляются, а невостребованные постепенно ослабевают и сокращаются в пределах жизни особи.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считал, что такие изменения не исчезают бесследно, а переходят к потомкам. Именно это положение стало самым спорным и позже вызвало главные научные возражения.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движения жизни от простого к сложному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Ламарку, жизнь начинается с простейших организмов, которые могут возникать в природе без предшественников. Это исходная точка всей последующей лестницы усложнения.
</a:t>
            </a:r>
            <a:endParaRPr lang="en-US" sz="1028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влиянием среды простые формы получают новые потребности и постепенно меняют строение. На этом этапе запускается движение к более сложной организации живого.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ступени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описывал последовательный ряд: инфузории, черви, рыбы и млекопитающие. Каждая ступень показывает больший уровень организации и специализации органов по сравнению с предыдущей.
</a:t>
            </a:r>
            <a:endParaRPr lang="en-US" sz="1007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конце ряда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Вершиной этой линии он считал человека как наиболее сложную форму. Так идея эволюции приобретала образ непрерывного восхождения от простого к сложному.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приобретённых признаков: механизмы и примеры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Рога, ставшие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старой гравюре бык всё время напрягает рога в борьбе и защите. В ламаркистском объяснении именно постоянное использование делает роговые образования мощнее, а потомки наследуют уже более развитый признак. Так привычка животного превращается в видимую черту целой линии и закрепляет различие между поколениями в течение времени.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от тяжёлой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лошадь, по такому взгляду, развивает крепкую мускулатуру не только от природы, но и от ежедневной нагрузки. Постоянное движение, перенос тяжестей и длинные переходы якобы меняют тело животного, а приобретённая выносливость затем передаётся его потомству как новая норма. Так среда и труд выступают источником заметных изменений.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формирование признаков
</a:t>
            </a:r>
            <a:endParaRPr lang="en-US" sz="224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заставляет организмы искать новые способы выживания. Если становится холоднее, суше или влажнее, прежние приспособления могут оказаться недостаточными и начинаются морфологические изменения.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другой тип пищи меняет потребности животных сильнее, чем кажется. Новые источники питания требуют иного строения зубов, клюва, конечностей или пищеварительной системы в долгосрочной перспективе.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образа жизни — например, переход к бегу, полёту или роющему существованию — перестраивает работу органов. То, что используется чаще, получает преимущество в развитии.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Ламарка среда не просто влияет на отдельные особи, а задаёт направление для всего вида. Поэтому разные условия обитания ведут к разным признакам и формам.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 внешние факторы эволюционных изменений
</a:t>
            </a:r>
            <a:endParaRPr lang="en-US" sz="2197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факторы связаны с устройством самого организма: строением тела, физиологией и исходными возможностями изменения. Они задают предел того, что вообще может возникнуть в ходе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 — климат, пища, влажность, образ жизни — вызывают новые потребности и заставляют организм отвечать на них изменением органов и поведения со временем.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внутренних возможностей и внешних условий, по Ламарку, объясняет разнообразие приспособлений. Одинаковая среда не даёт одинакового результата без общей организации тела у разных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и атрофия органов: примеры из мира животных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Крылья, которые работают
</a:t>
            </a:r>
            <a:pPr algn="ctr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Птица, которая чаще и дольше пользуется крыльями, в ламаркистской картине укрепляет их форму и силу. Движение в воздухе становится упражнением, а само упражнение — источником изменений. В таком сюжете привычка к полёту постепенно превращается в заметное преимущество для потомков на протяжении поколений.
</a:t>
            </a:r>
            <a:endParaRPr lang="en-US" sz="1067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которым не нужен свет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 или пещерная рыба живут в среде, где зрение почти не помогает. В ламаркистском объяснении органы, которыми не пользуются, постепенно слабеют и уменьшаются, а их роль берут на себя другие чувства. Так подземная жизнь словно стирает ненужный орган из наследуемого образа тела и делает его менее заметным у потомков.
</a:t>
            </a:r>
            <a:endParaRPr lang="en-US" sz="10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совершенству как двигающая сила эволюции
</a:t>
            </a:r>
            <a:endParaRPr lang="en-US" sz="218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полагал, что в живых организмах действует внутреннее стремление к совершенствованию. Оно не требует сознательной цели, а выражается в постепенном усложнении строения с течением времени.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Потребности, вызванные средой, направляют это движение: организму приходится отвечать на дефицит пищи, изменение климата или новый образ жизни. Так появляются новые признаки.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органов делает изменения заметнее, потому что постоянно используемые структуры развиваются сильнее. В этой логике совершенствование выглядит не чудом, а следствием накопленных воздействий.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как модель эволюционного изменения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Тяга к более высокой пище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считал, что предки жирафов постоянно тянулись к листве на высоких ветвях. Повторяющееся усилие, по его логике, постепенно удлиняло шею и усиливало соответствующие мышцы животных.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результата 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изменение, согласно теории, закреплялось у потомков и становилось видовым признаком. Так единичная жизненная привычка превращалась в устойчивую наследственную черту, передаваемую следующим поколениям в конкретной среде.
</a:t>
            </a:r>
            <a:endParaRPr lang="en-US" sz="10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оппоненты: аргументы против ламаркизма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Кювье, крупнейший оппонент Ламарка, настаивал на неизменности видов и объяснял разнообразие жизни не постепенной эволюцией, а катастрофами и последующим заселением территорий новыми формами организмов.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Ламарка не предлагала проверяемого механизма наследования, поэтому её нельзя было надежно подтвердить наблюдением. В науке XIX века это стало серьёзным слабым местом сразу для критиков.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генетики стало ясно, что признаки передаются через наследственный материал, а не через приобретённые в жизни изменения тела. Это противоречило ключевому положению ламаркизма о наследовании приобретённых признаков.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эксперименты и молекулярная биология закрепили современное понимание: наследуются гены, а не изменения, возникшие из-за тренировки или условий жизни. Ламарковская схема утратила общепринятый статус.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эволюционных теорий Ламарка и Дарвина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общую тему адаптации, но разные объяснения того, как и почему меняются виды.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теории связывают эволюцию с приспособлением, но у Ламарка и Дарвина различаются источник изменений и способ их закрепления.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Ж.-Б. Ламарка и Ч. Дарвина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генетических открытий на оценку ламаркизма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Грегора Менделя показали, что наследование подчиняется устойчивым законам и связано с наследственными факторами, а не с жизненным опытом организма. Это изменило сам язык биологии.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цитологии и хромосомной теории укрепило представление о том, что признаки передаются через клетки и гены. Приобретённые в течение жизни изменения в этот механизм не входят.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XX веку стало очевидно: фенотип может меняться под влиянием среды, но такие сдвиги не равны наследованию. Поэтому классический ламаркизм остался важным этапом истории, а не рабочей моделью.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Неоламаркизм: новые взгляды и модификация идей Ламарка
</a:t>
            </a:r>
            <a:endParaRPr lang="en-US" sz="2188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785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критики классического ламаркизма некоторые исследователи вновь обратились к идее влияния среды на эволюцию, особенно при объяснении приспособлений у растений и животных.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48363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генетики влияние неоламаркизма снизилось, но его идеи остались в научных дискуссиях как попытка связать эволюцию с воздействием среды.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06810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Неоламаркисты пытались сохранить мысль о наследственной роли приобретённых изменений, не отказываясь от наблюдений о приспособлении организмов к новым условиям жизни.
</a:t>
            </a:r>
            <a:endParaRPr lang="en-US" sz="10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данные и современная эпигенетика
</a:t>
            </a:r>
            <a:endParaRPr lang="en-US" sz="2374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29492" y="10050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Томаса Моргана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дрозофил показали, что изменения, возникшие в теле организма, не становятся наследуемыми признаками. Наследственность объяснялась через хромосомы и гены.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2061367" y="210245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показала, что активность генов может меняться без изменения последовательности ДНК. Это вновь поставило вопрос о том, как среда иногда влияет на потомство.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Ламаркизм в культуре, языке и эволюции идей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знания переходят от поколения к поколению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привычки и навыки человек не получает по наследству в биологическом смысле, но усваивает через общение, обучение и подражание. Поэтому культурная преемственность часто описывается как передача приобретённого опыта, напоминающая ламарковскую логику.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как «культурные организмы»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Меметика рассматривает распространение идей, образов и привычек как процесс, похожий на размножение и отбор. В этом подходе важны не гены, а способность смыслов закрепляться в памяти, языке и повседневной практике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99194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6900" y="1854617"/>
            <a:ext cx="198300" cy="17626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ламаркизм остаётся важным сегодня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изучает, как организмы быстро меняют признаки под действием среды. Эти наблюдения помогают обсуждать фенотипическую пластичность без возврата к классическому ламаркизму.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показывает, что работа генов может регулироваться внешними факторами. Это не отменяет генетику, но расширяет представление о влиянии среды на потомство.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Ламарка полезны как исторический этап научной мысли. Они помогают сравнивать теории, понимать развитие биологии и учиться критически оценивать объяснения эволюции.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Ламарка: наука, культура и общество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которое осталось в науке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вошёл в историю не только как автор ранней эволюционной теории, но и как символ смелого научного поиска. Его именем названы объекты на карте науки и космоса, а в учебниках он остаётся важной фигурой, с которой начинают разговор об эволюции.
</a:t>
            </a:r>
            <a:endParaRPr lang="en-US" sz="1017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в школьном и университетском контексте
</a:t>
            </a:r>
            <a:pPr algn="ctr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учащихся его идеи — это удобная точка входа в тему эволюции. Через пример жирафа, среды и наследования приобретённых признаков проще увидеть, как наука движется от убедительной гипотезы к проверяемой теории.
</a:t>
            </a:r>
            <a:endParaRPr lang="en-US" sz="952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в литературе и общественном воображении
</a:t>
            </a:r>
            <a:pPr algn="ctr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культурной памяти Ламарк часто представлен как учёный, опередивший своё время и рискнувший спорить с общепринятыми взглядами. Такой образ делает его фигурой не только научной, но и просветительской, особенно для молодых читателей.
</a:t>
            </a:r>
            <a:endParaRPr lang="en-US" sz="9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спорной гипотезы к научному наследию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первым предложил целостное объяснение эволюции, и именно поэтому его теория стала важной вехой. Сегодня она не подтверждается как механизм наследования, но по-прежнему учит видеть роль среды и истории науки.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2026-05-10T03:08:10Z</dcterms:created>
  <dcterms:modified xsi:type="dcterms:W3CDTF">2026-05-10T03:08:10Z</dcterms:modified>
</cp:coreProperties>
</file>