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кислород, питают и поддерживают жизнь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растений и их роль в экосистеме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появились 470 миллионов лет назад, освоили сушу и преобразили атмосферу. Человек использует их для питания, медицины и жилья с древних времён.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клеточное строение с хлорофиллом — зелёным пигментом для фотосинтеза, который обеспечивает производство энергии.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выдерживают жизненный цикл: рост, размножение, развитие и старение, что отличает их от неодушевлённых объектов.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неподвижны, прикреплены к почве и не способны к активному передвижению, что отражает их адаптацию к среде обитания.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 у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растения: главное устройство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клеточной стенки и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покрыта плотной клеточной стенкой из целлюлозы, обеспечивающей прочность. Внутри находится большая вакуоль с клеточным соком, регулирующая водный баланс в растении.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хлоропластов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отвечают за фотосинтез — преобразование света в энергию и производство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хлоропластах используют свет для синтеза органических веществ и выделения кислорода, что жизненно необходимо для всего живого.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7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миллиардов тонн
</a:t>
            </a:r>
            <a:endParaRPr lang="en-US" sz="3073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факультет МГУ,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ежегодно обеспечивает фотосинтез растений на планете, поддерживая дыхание живых организмов.
</a:t>
            </a:r>
            <a:endParaRPr lang="en-US" sz="18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растений и их отличия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ареалы и размножение разных групп растений, включая мхи, папоротники, голосеменные и покрытосеменные.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наиболее разнообразны и распространены среди растений.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класса, 2021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корневых систем и их функции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у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с боковыми ответвлениями образует крепкое основание, например, у дуба и моркови. Такая система глубоко проникает и эффективно всасывает воду и питательные вещества.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у травянистых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множества тонких корней одинакового размера, как у лука и злаков. Образует поверхностную сеть, быстро поглощая влагу из верхних слоёв почвы.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и обеспечивает транспорт воды и питательных веществ между корнями и листьями.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Побег: стебель, листья и почки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главный орган фотосинтеза, также регулируют водный обмен через испарение.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дают начало новым побегам и органам, обеспечивая рост и размножение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растений в кислородное равновесие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по экологии,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ключевую роль в снабжении кислородом океанов, поддерживая морскую экосистему.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остаются главным источником кислорода, но водоросли дополняют его значительную часть.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основной орган семенного размножения, состоящий из мужских (тычинок) и женских (пестика) частей.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размножение у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опыление и образование семян, обеспечивая генетическое разнообразие.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и чашелистики выполняют защитную и привлекающую функции, способствуя опылению.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возможно при помощи луковиц, клубней и черенков, позволяя быстро размножаться.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семена: распространение потомства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и помогают им распространяться. Сухие плоды, например орехи и бобы, обычно простые по строению, а сочные, как яблоки и томаты, привлекательны для животных.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распространяются разными способами: ветер переносит лёгкие семена, как у одуванчика. Животные разносят семена, поедая плоды, а вода переносит семена кокосовых пальм к новым местам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разнообразия растений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семейства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насчитывается около 390 тысяч видов растений. Самые распространённые семейства — сложноцветные, злаковые и бобовые, объединяющие множество известных культур и дикорастущих видов.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растительного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— одни из самых высоких деревьев планеты, достигающие более 100 метров в высоту. Их размер поражает и подчёркивает масштаб разнообразия растений.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самых маленьких — вольфия, крошечное водное растение, размер которого меньше одного миллиметра, демонстрирующее огромный диапазон форм живой природы.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редкие растения и причины их исчезновения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— древний лекарь на грани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ценится за свои лечебные свойства, но его численность сокращается из-за массового сбора и уничтожения естественных мест обитания. Восстановление требует охраны и культивирования.
</a:t>
            </a:r>
            <a:endParaRPr lang="en-US" sz="936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редкий орхидный сорт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красивые орхидеи страдают от утраты мест произрастания и сбора любителями растений, что значительно уменьшило их популяцию в природе. Защита и заповедные территории жизненно важны.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— символ чистых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исчезает из-за загрязнения водоёмов и вырубки прибрежных растений. Защита водных экосистем помогает сохранять этот вид и поддерживать биоразнообразие.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микроклимат, регулируя влажность и температуру в окружающей среде, что создаёт комфортные условия для многих живых организмов.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экосистеме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Поглощая углекислый газ и выделяя кислород, растения стабилизируют атмосферный газовый состав, способствуя поддержанию жизни на планете.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создаёт леса, луга и болота — важные экосистемы, обеспечивающие среду обитания для разнообразных животных и микроорганизмов.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и укрытием, обеспечивая выживание и развитие множества видов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использования растений человеком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растения удовлетворяют жизненные потребности людей в различных сферах: питание, медицина, строительство и одежда.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предоставляют разнообразные ресурсы, необходимые для поддержания здоровья и быта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ВОЗ, 2022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ягоды являются основными источниками витаминов и энергии в рационе человека, составляя основу здорового питания.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повседневной жизни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применяется для строительства домов, изготовления мебели и производства бумаги, благодаря своей прочности и доступности.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травы, такие как мята, ромашка и шалфей, широко используются для лечения и профилактики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872" y="1925800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965" y="3818450"/>
            <a:ext cx="248850" cy="28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культуре и искусстве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лесов и цветов представлены в работах Васнецова и Моне, а также в детских книгах, подчёркивая красоту природы.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считается символом России, а лотос — символом гармонии и чистоты в азиатской культуре.
</a:t>
            </a:r>
            <a:endParaRPr lang="en-US" sz="1172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Букеты цветов часто дарят на праздники как знак уважения и пожелания счастья.
</a:t>
            </a:r>
            <a:endParaRPr lang="en-US" sz="1172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активно используются в народных сказках и песнях, отражая связь человека с природой.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лесов России с 1990 по 2020 год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площади лесов связано с вырубками, пожарами и расширением сельскохозяйственных угодий. Это вызывает ухудшение экологии и биологического разнообразия.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уменьшения лесных площадей требует срочных мер по сохранению и восстановлению лесных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сдвиги в ареалах растений и нарушение их жизненных циклов, угрожая вымиранием многих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растений и меры охраны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вытесняет местные растения, нарушая баланс экосистем и уменьшая биоразнообразие.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почв приводит к ухудшению условий роста растений и снижает их устойчивость к болезням.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создаются заповедники и национальные парки, ведется работа с Красной книгой, а также разрабатываются программы восстановления и генетического банковедения.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ключ к устойчивому будущему Земли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поддерживают климат и здоровье планеты, обеспечивая кислород, пищу и материалы. Их сохранение — залог гармоничного сосуществования человека и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2026-05-08T08:40:00Z</dcterms:created>
  <dcterms:modified xsi:type="dcterms:W3CDTF">2026-05-08T08:40:00Z</dcterms:modified>
</cp:coreProperties>
</file>