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Неевропейский стандарт: почему нормы бывают разными
</a:t>
            </a:r>
            <a:endParaRPr lang="en-US" sz="4319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бывают разными, и это не делает их хуже.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вокруг нас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встречаются каждый день: дома, в школе, в технике и в общении. Это общие правила, которые помогают людям понимать друг друга, хотя в разных странах они могут выглядеть по-разному.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Стандарт: простое определение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 — это общепринятый способ делать что-то одинаково. Он нужен, чтобы люди не тратили время на лишние объяснения и сразу понимали, что означают числа, знаки или правила.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Стандартом может быть любая привычная норма: единица измерения, школьная оценка, дорожный знак или формат даты. Главное, что она признана внутри определённой системы.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стандарт один и тот же, легче покупать товары, читать инструкции, ездить по дорогам и пользоваться техникой. Понятность экономит силы и снижает риск ошибок.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оценка, а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стандарт не описывает «лучших» или «хуже» людей. Он лишь задаёт единый порядок действий в конкретной сфере и в конкретной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стандарты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нормы появились из привычек, которые закрепились очень давно. Если способ оказался удобным для людей, его продолжали использовать и передавали дальше.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география и техника часто меняли выбор стандарта. Там, где условия отличались, общества находили собственные решения для измерений, транспорта и быта.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согласованность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законы требовали согласованных правил. Без общих договорённостей было бы трудно считать, сравнивать товары, строить дороги и выпускать одинаковую продукцию.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договорённости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стандартов утверждают школы, компании и международные организации. Так появляются общие форматы документов, техники и измерений, которые удобны многим людям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«европейский» не означает «единственный»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59200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«европейский» часто звучит как привычный ориентир, но это лишь один из возможных вариантов. В других регионах действуют собственные нормы, которые тоже работают законно и логично.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83809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единой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существует одного универсального стандарта для всех стран и сфер жизни. То, что принято в одной среде, может быть непривычным, но при этом полностью правильным в другой.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08422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различиям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стандарт как местное правило, становится проще уважать чужие привычки. Тогда различие воспринимается не как ошибка, а как особенность конкретной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легко запутаться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знак, число или дата могут читаться по-разному. Поэтому перед использованием важно определить систему измерений и формат записи.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зависит от принятой системы; формат нужно проверять заранее.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Общеупотребительные международные и национальные форматы записи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58771"/>
            <a:ext cx="244327" cy="1954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1347" y="2128402"/>
            <a:ext cx="224175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читать вместе с цифрами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упаковке могут указывать массу, объём и порцию в разных единицах. Чтобы понять товар правильно, нужно читать не только число, но и подпись рядом с ним.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обуви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обуви зависит от системы обозначений. Одинаковая пара может иметь разные числа в разных странах, поэтому без таблицы соответствия легко ошибиться с выбором.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 может писать температуру духовки, объём стакана или вес продукта по-разному. Если перепутать систему, блюдо получится не таким, как ожидалось.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и время тоже записывают по-разному. Чтобы не пропустить важную деталь, полезно смотреть на весь формат сразу, а не только на знакомые цифры.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и правила движения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странах движение правостороннее, в других — левостороннее. К этому привыкают с детства, поэтому правило кажется естественным именно внутри своей системы.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знаков и их цвет могут отличаться, хотя смысл остаётся похожим. Водителю важно узнавать знак по местным правилам, а не по привычному образцу.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перекрёстках и пешеходных переходах действуют разные приоритеты. Эти правила создают порядок на дороге и помогают уменьшить число опасных ситуаций.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Велосипедисты и пешеходы тоже подчиняются местным нормам. Отличия в законах связаны с историей транспорта и организацией движения, а не с «правильностью» одной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и оценивание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оценок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школе оценки могут быть буквами, в другой — числами, а где-то используют словесные уровни. Система нужна для одной цели: показать, как усвоен материал.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94013" y="1265013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урока, перемены и количество занятий в день тоже различаются. Расписание подстраивают под возраст учеников, программу и учебные традиции.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03320" y="1270538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заданий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 бывают короткими, творческими или проектными. В одних школах важнее регулярность, в других — самостоятельный поиск ответа и оформление работы.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60445" y="3315087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пересдачи, пользования калькулятором и списывания строго различаются. Школа выбирает то, что считает честным и полезным для проверки знаний.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94007" y="3315087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Тесты, устные ответы и проекты оценивают разные навыки. Поэтому одинаковый предмет может проверяться по-разному, хотя цель всегда одна — понять уровень знаний.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направление текста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письма меняет саму привычку чтения: русский и английский текст ведут слева направо, а арабский — справа налево. Это влияет на учебники, сайты и навигацию.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и символы тоже зависят от языка и традиции. Поэтому пунктуацию, кавычки и форму чисел важно воспринимать в контексте, а не по одной знакомой схеме.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 и документы оформляют по-разному: сначала улица, потом город, а иногда порядок меняется. Чтобы не ошибиться, нужно смотреть на образец и поле формы целиком.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системы письма помогают быстро читать носителям языка и удобно хранить информацию. Стандарт работает тогда, когда он понятен тем, кто им пользуется.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 техники различается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самых заметных различий в технике и питании устройств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внешнему виду и обозначениям нельзя угадывать совместимость. Перед подключением нужно сверять напряжение, тип вилки и разъём кабеля.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 бытовых стандартах электропитания и разъёмов; данные для сравнения приведены в учебных целях.
</a:t>
            </a:r>
            <a:endParaRPr lang="en-US" sz="7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способы общения онлайн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сообщения передавали через электронную почту и форумы: письма были длиннее, а ответ могли ждать дольше. Главное было не скорость, а точность и полный текст.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и соцсети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стали привычнее мессенджеры и социальные сети. Короткие реплики, быстрые ответы и обмен фото или файлами сделали общение более мгновенным и повседневным.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люди выбирают канал по задаче: письмо для официальных дел, чат для быстрых вопросов, видеосервис для просмотра, облако для файлов. Удобство зависит от привычек и технологий.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истории о вежливости и дистанции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Здороваться можно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школе старший ученик здоровается коротким поклоном и не перебивает. В другой принято крепкое рукопожатие и обращение по имени. Оба варианта показывают уважение, но делают это по-разному и в разной дистанции.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зависит от обстановки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семейном празднике кто-то говорит громко и свободно, а в официальной встрече — тише и осторожнее. Где-то важнее фамилия и титул, где-то — имя и дружелюбный тон. Ситуация задаёт форму общения.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алгоритм перед действием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проверки основана на простом вопросе: какие местные нормы нужно знать до поездки или разговора.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Обсудите, какой стандарт нужно уточнить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без 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04.03.2025 без контекста неясна: в одном формате это 3 апреля, в другом — 4 марта. Сначала нужно понять, какой порядок принят в стране, документе или программе.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Неподходящая зарядка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Зарядка не вставляется в розетку, потому что форма вилки или напряжение не совпадают. Перед использованием стоит проверить тип разъёма, а не пытаться вставить силой.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формат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ждёт короткий ответ, а вы привыкли к длинному объяснению. В такой ситуации полезно сначала уточнить, нужен ли ответ в одном предложении или с примерами.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стандарты вообще нужны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уменьшают риск ошибок. Когда все понимают знаки, форматы и правила одинаково, меньше путаницы в дороге, учёбе, покупках и работе с техникой.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нормы экономят время. Не нужно каждый раз заново объяснять, как читать дату, отправлять файл или включать устройство, если формат уже знаком.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помогают общению внутри большой группы. Общая система делает поездки, обучение и обмен товарами проще, потому что люди быстрее находят нужную информацию.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становятся удобнее, когда их используют многие. Тогда легче учиться, сравнивать результаты и пользоваться техникой без лишних догадок и исправлений.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стандарта от идеи до обновления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задача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замечают общую проблему: неудобный формат, опасное напряжение, путаницу в знаках или слишком сложные правила. Это становится причиной обсуждения и поиска более понятного решения.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072050" y="2232525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Создаётся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специалисты, комитеты или государственные ведомства обсуждают варианты и проверяют их на практике. Иногда учитывают международные договорённости, чтобы нормы совпадали между странами.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494751" y="3311943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стандарт обновляют, если меняются технологии или появляются новые данные. Так правила становятся точнее, безопаснее и удобнее для большинства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попасть в ловушку стереотипов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обычай и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превращать одну привычку в вывод о целой стране. Если где-то не здороваются рукопожатием, это говорит о местном этикете, а не о характере всех людей.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уточнять контекст. Фраза «в этой стране так принято» описывает правило, а не даёт оценку. Такой язык помогает говорить точно и без обидных обобщений.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жест может значить разное в разных местах. Поэтому перед поездкой лучше проверять местные нормы, чем делать выводы по собственной привычке.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наблюдать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начинается с любопытства. Когда человек спрашивает и наблюдает, он быстрее понимает правила общения и реже ошибается в словах, жестах и расстоянии.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различаются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не бывают одинаковыми во всём мире. То, что привычно в одной стране, в другой может выглядеть необычно, но оставаться правильным и удобным для местных людей.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94013" y="1265013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них есть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чаще всего связаны с историей, климатом, техникой и договорённостями. Именно поэтому у одних стран одни форматы, а у других — другие.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03320" y="1270538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или новым делом полезно сверяться со списком: валюта, розетки, дата, правила общения, время работы. Это помогает избежать неловкости и ошибок.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60445" y="3315087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бывает разной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важна везде, но выражается по-разному. Где-то ценят дистанцию, где-то — прямоту, а где-то — официальное обращение и спокойный тон.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94007" y="3315087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упрощает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относиться к чужим нормам с уважением, общаться становится легче. Любопытство и точность помогают понимать людей без стереотипов и лишних споров.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нужны, чтобы мир был понятнее и безопаснее, но они не везде одинаковы. Если заранее проверять местные нормы и относиться к ним с уважением, ошибок становится меньше.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стандарты спокойно и точно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2026-07-26T23:53:28Z</dcterms:created>
  <dcterms:modified xsi:type="dcterms:W3CDTF">2026-07-26T23:53:28Z</dcterms:modified>
</cp:coreProperties>
</file>