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Г. Айги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где слышны тишина, пауза и смысл каждого слова.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Геннадий Николаевич Айги — один из самых необычных поэтов второй половины XX века. Он писал по-русски и по-чувашски, переводил стихи и создал собственный, легко узнаваемый поэтический язык.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Геннадий Айги и его место в поэзии XX века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Сжатость как основа поэтической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Айги часто строит стихотворение из очень коротких строк и обрывков фраз. Такой способ письма не рассказывает событие подробно, а лишь намечает его, оставляя читателю место для размышления.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пауза важна не меньше, чем слово. Остановка внутри строки усиливает внимание к каждой детали и делает даже простое слово особенно значимым и выразительным.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у Айги создаёт напряжение: чем меньше слов, тем сильнее ощущается скрытое чувство. Поэтому его стихи читаются медленно и требуют вдумчивого, спокойного чтения.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пространство страницы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Айги пустые промежутки между строками не выглядят случайными. Они работают как тишина в музыке: помогают замедлить чтение, почувствовать дыхание текста и заметить каждое слово.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пространство страницы делает стихотворение визуально свободным и почти воздушным. Оно подчёркивает паузы, создаёт ощущение покоя и помогает увидеть, что смысл рождается не только из строк, но и из пустоты между ними.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4439" y="4753825"/>
            <a:ext cx="303188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Прерывистый ритм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Айги часто делит фразу на короткие части, поэтому чтение напоминает медленный шаг или неровное дыхание. Ритм становится живым и естественным, а не строгим и ровным.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рифма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поэта рифма встречается нечасто. Музыкальность создаётся не созвучием концов строк, а повтором слов, паузами и особой интонацией, которую слышит внимательный читатель.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через остановку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строки помогает выделить отдельное слово или образ. Из-за этого текст звучит медленнее, а смысл как будто собирается по частям и становится глубже.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Айги особенно интересно читать вслух: тогда заметны остановки, удлинения и мягкие переходы. Звучание начинает работать почти как отдельная часть содержания.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ритм и необычная строка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Айги форма и звучание работают вместе, поэтому даже небольшое стихотворение может производить сильное впечатление.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поэтики связаны не с сюжетом, а с ритмом, паузой и образностью.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литературоведческого описания поэзии Г. Айги; дата не требуется.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создаёт поэтичность в стихах Айги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природу Айги говорит о человеческих чувствах без прямого объяснения. Поэтому его пейзажи читаются не как описание местности, а как язык переживаний.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ветер, поле и небо у Айги не просто изображают пейзаж. Эти образы помогают передать одиночество, ожидание и внутреннюю тишину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у поэта часто звучат как знак душевного состояния. Свет, тень или дерево могут сообщать о покое, тревоге, сосредоточенности или памяти.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их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Айги умеет соединять в одном образе то, что обычно кажется далёким друг от друга: звук и свет, предмет и чувство, движение и молчание.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метафоры не украшают текст, а помогают понять его скрытый смысл. Они делают видимыми память, хрупкость момента и невыраженное переживание.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поэта важна сама неожиданность связи между словами. Благодаря ей обычный предмет начинает звучать глубже и становится знаком внутреннего состояния.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Айги требуют внимательного чтения: смысл часто раскрывается не сразу, а после паузы, когда читатель успевает представить образ и почувствовать его настроение.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неожиданные соединения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поэтики Айги в сравнении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работают в стихах поэта.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Айги форма и содержание не разделены: каждое средство выразительности помогает услышать смысл стихотворения.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поэзии Г. Айги; дата не требуется.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роль звучания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Айги внимательно использует повторяющиеся согласные и гласные. Из-за этого строка может звучать мягко, шороховато или напряжённо, как особая музыкальная фраза.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Слушать, а не только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важно не только значение слов, но и то, как они звучат рядом друг с другом. Поэтому чтение превращается в слушание текста.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 Айги часто медленная и сдержанная. Она помогает почувствовать настроение стихотворения даже тогда, когда в нём почти нет подробного рассказа.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у поэта становится частью содержания. Благодаря ему читатель ощущает тишину, тревогу, мягкость или внутреннее напряжение ещё до полного понимания текста.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мир у Айги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вместо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Айги не столько действует, сколько всматривается в окружающее. Он замечает снег, ветер, свет и тишину, а через них передаёт своё внимание к миру. 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стихов — не событие, а переживание человека. Поэтому даже самый простой пейзаж у Айги звучит как размышление о памяти, одиночестве и покое.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в стихотворении Айги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наблюдения за природой, ритма и пауз возникает эмоциональный и философский смысл.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Айги сохранял связь с Чувашией через образы родной природы, уважение к слову и особую бережность к памяти. Эти мотивы слышны даже в самых коротких его стихах.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его творчество одновременно входит в русскую поэзию и сохраняет связь с чувашской культурой. В его стихах две традиции не спорят, а дополняют друг друга.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начало у поэта проявляется не в прямом рассказе о традициях, а в спокойной интонации, простоте и внутренней сосредоточенности. Так создаётся чувство родной земли.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чувашской культурой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авангарда и свободного стиха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почерк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отказывается от привычной строфики и частой рифмы, однако не теряет лиричности. Его стихи остаются ясными по чувству, хотя выглядят необычно.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модернизма и авангарда усиливается интерес к свободной форме, необычной строке и визуальному облику текста. Эти поиски подготовили почву для новых способов письма.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Айги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Айги принимает свободу стиха, но использует её очень тонко. Его строки становятся короткими, паузы — значимыми, а страница — частью выразительности.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учит видеть в форме не украшение, а смысл. Читатель замечает, как расположение слов помогает услышать настроение текста.
</a:t>
            </a:r>
            <a:endParaRPr lang="en-US"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Айги важнее не внешняя «правильность» стиха, а его дыхание, паузы и расположение на странице.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сюжетности и рифмы, тем сильнее ощущаются пауза, свобода и графическая выразительность 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поэтики Г. Айги и традиционной лирики на основе учебного материала
</a:t>
            </a:r>
            <a:endParaRPr lang="en-US" sz="1114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Айги и традиционная лирика: основные различия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звуковые созвучия становятся заметны только при вдумчивом чтении. Они помогают почувствовать настроение текста и скрытое напряжение между строками.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 часто не раскрывает весь смысл: у Айги важны не только слова, но и то, как они расположены, где стоит пауза и как меняется интонация.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 заставляет читать стихотворение неторопливо. Тогда отдельное слово начинает звучать сильнее, а короткая строка приобретает особую выразительность.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возвращение к стихотворению открывает новый оттенок: то тишину, то тревогу, то светлое спокойствие. Поэтому тексты Айги хочется перечитывать снова.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Айги требуют внимательного чтения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поэт создаёт необычное звучание и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у Айги соединяются с тонкой внутренней организацией текста, поэтому его стихи кажутся очень сдержанными, но глубокими.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поэтики Г. Айги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языковые приёмы Г. Айги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 в стихах Айги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у Айги редко выглядит ярким и праздничным. Чаще это тихий отблеск, просвет или мягкое утреннее сияние, которое рождает чувство надежды и внутренней ясности.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свет помогает поэту говорить о хрупкости жизни и о кратком мгновении, которое важно успеть заметить. Он делает пейзаж не только видимым, но и душевным.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переживанию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поэзии Айги обычное слово через форму и звучание превращается во внутреннее чувство и размышление.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поэзия Айги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Г. Айги учит слышать тишину, замечать паузу и видеть смысл в простой строке. В его стихах природа, память и чувства соединяются так, что каждое слово звучит особенно сильно.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2026-05-22T23:46:46Z</dcterms:created>
  <dcterms:modified xsi:type="dcterms:W3CDTF">2026-05-22T23:46:46Z</dcterms:modified>
</cp:coreProperties>
</file>