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3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земной группы: каменные миры внутренней части Солнечной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планеты, четыре разных мира: от Меркурия до Земли.
</a:t>
            </a:r>
            <a:endParaRPr lang="en-US" sz="2653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планеты сформировались во внутренней части Солнечной системы, где преобладали тяжёлые вещества. Их сходство в строении сочетается с резкими различиями в атмосфере, температуре и геологической истории.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Меркурий, Венера, Земля и Марс образуют одну группу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физические признаки планет земной группы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Каменно-металлический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четырёх планетах доминируют силикатные породы и железо, поэтому их средняя плотность выше, чем у газовых гигантов, а твёрдая поверхность доступна для непосредственного наблюдения и посадок аппаратов.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внутреннее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схема включает тонкую кору, силикатную мантию и металлическое ядро. Различия в размерах и температуре определяют, насколько долго планета сохраняет внутреннюю активность и тектонические процессы.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Кратеры, лавовые равнины, горные области и следы разломов встречаются на всех планетах, но их сохранность зависит от атмосферы, эрозии, воды и скорости обновления коры.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роль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Земля имеет устойчивую глобальную гидросферу и активную биосферу, что делает её единственным известным каменным миром, где поверхность и климат поддерживают жизнь в длительном масштабе.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размеры, масса и условия поверхности различаются у планет земной группы.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Венера почти равны по размеру, но их поверхности радикально различаются; температура и спутники зависят не только от массы, но и от атмосферы и расстояния до Солнца.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данные NASA и планетных энциклопедий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параметров четырёх планет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подчёркивает, что две планеты заметно уступают по размерам двум другим, хотя все четыре относятся к одному классу.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радиусов велик: Земля лишь немного больше Венеры, но значительно превосходит Меркурий и Марс.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планет земной группы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Меркурий: ближайшая к Солнцу каменная планета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совершает оборот вокруг Солнца за 88 земных суток. Его орбита находится очень близко к светилу, поэтому планета получает мощный поток солнечной энергии и испытывает сильнейший нагрев.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 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Меркурия крайне разреженная оболочка, неспособная удерживать тепло и защищать поверхность. Из-за этого дневная и ночная стороны резко различаются по температуре.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Кратерный ландшафт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планеты напоминает древнюю лунную равнину: она густо покрыта кратерами, возникшими при длительной бомбардировке метеоритами. Следов активного обновления коры здесь немного.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железное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Меркурия необычно крупное металлическое ядро, занимающее большую долю объёма планеты. Это одна из главных причин его высокой плотности и важный ключ к пониманию ранней истории Солнечной системы.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92×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земного давление у поверхности Венеры, что усиливает перегрев и делает условия почти невыносимыми для жизни.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/ Planetary Fact Sheet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углекислотная атмосфера удерживает тепло и не позволяет поверхности остывать. Венера остаётся самой горячей планетой Солнечной системы.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атмосфера Венеры создаёт экстремальные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классический сценарий неконтролируемого парникового эффекта на основе данных о составе и температуре Венеры.
</a:t>
            </a:r>
            <a:endParaRPr lang="en-US" sz="19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океанов и облаков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поверхность видна как сочетание воды, суши и подвижной атмосферы, где постоянно работают круговорот воды, облачность и сезонные изменения. Именно океаны смягчают климат и помогают поддерживать условия, в которых биосфера может существовать миллиарды лет.
</a:t>
            </a:r>
            <a:endParaRPr lang="en-US" sz="1389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слой вокруг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 богата азотом и кислородом, а магнитное поле ослабляет действие солнечного ветра и части космического излучения. Вместе с умеренной температурой это создаёт редкий баланс, необходимый для жизни и сложных экосистем.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Земля: единственная известная планета с устойчивой жизнью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близкие по размерам планеты могут иметь почти противоположные атмосферы. Именно состав газов во многом определяет температуру и давление у поверхности.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атмосфера поддерживает умеренный климат, а венерианская создаёт перегрев и высокое давление. Состав воздуха напрямую связан с обитаемостью планеты.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состав Земли и Венеры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разломы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литосферных плит сталкивает и раздвигает участки коры, поднимая горные цепи, формируя рифты и создавая новые участки рельефа. Так поверхность Земли постоянно перестраивается.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преобразователь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ускоряет химическое выветривание, переносит частицы и осадки, а также заполняет понижения рельефа. Благодаря этому многие формы поверхности сглаживаются и меняют очертания быстрее.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энергия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Земной вулканизм и тектоника питаются теплом недр. Подъём магмы создаёт вулканы, океанические хребты и новые породы, поэтому молодые геологические структуры появляются постоянно.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облик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непрерывного обновления коры Земля сохраняет сравнительно мало древних следов ранней истории. Даже очень старая планета выглядит геологически молодой, потому что процессы разрушения и образования идут одновременно.
</a:t>
            </a:r>
            <a:endParaRPr lang="en-US" sz="1211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тектоника и роль воды в формировании поверхности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влажное 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сохранились русла, долины и минералы, связанные с водой, что указывает на более тёплый и влажный этап истории Марса.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условия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планета покрыта холодной пустыней с разреженной атмосферой из углекислого газа. Давление слишком низкое, чтобы жидкая вода сохранялась долго.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созданный 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Олимп, Долины Маринера и обширные равнины показывают следы мощных внутренних и внешних процессов, которые сформировали облик Марса за миллиарды лет.
</a:t>
            </a:r>
            <a:endParaRPr lang="en-US" sz="1299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Марс: холодная и разреженная пустыня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планет становятся длиннее от Меркурия к Марсу, а их спутниковая система не растёт равномерно: она зависит не только от расстояния, но и от истории формирования планет.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планеты бедны спутниками; единственный крупный естественный спутник у Земли и два малых у Марса подчёркивают различия в формировании и последующей эволюции.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NASA Planetary Fact Sheet; значения расстояний и числа спутников приведены по общепринятым справочным данным на 2024 год.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 орбитальные особенности планет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501987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Меркурия, Венеры, Земли и Марса выделяют кору, силикатную мантию и металлическое ядро. Это общий признак каменных планет, сформированных из вещества внутренней области Солнечной системы.
</a:t>
            </a:r>
            <a:endParaRPr lang="en-US" sz="1050" dirty="0"/>
          </a:p>
        </p:txBody>
      </p:sp>
      <p:sp>
        <p:nvSpPr>
          <p:cNvPr id="11" name="Text 2"/>
          <p:cNvSpPr txBox="1"/>
          <p:nvPr/>
        </p:nvSpPr>
        <p:spPr>
          <a:xfrm>
            <a:off x="3287362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Земное ядро разделено на твёрдую внутреннюю и жидкую внешнюю части. Такое строение связано с магнитным полем, которое помогает удерживать атмосферу и защищает поверхность от части заряженных частиц.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052278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Меркурия и Марса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Меркурия железное ядро занимает необычно большую долю объёма, а у Марса ядро меньше и внутренние процессы ослаблены. Поэтому его тектоника и вулканизм выражены намного слабее, чем на Земле.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каменных планет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NASA Planetary Fact Sheet; справочные значения по атмосфере и температуре используются в учебных целях.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атмосфер и условий на поверхности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насколько сильно различаются давление, состав атмосферы, температура и наличие воды у четырёх каменных планет.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выделяется не размером, а сочетанием умеренного давления, подходящей температуры и присутствия воды в жидком виде. Именно это делает её уникальной среди четырёх планет.
</a:t>
            </a:r>
            <a:endParaRPr lang="en-US" sz="13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древность видна в каждом кратере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Меркурии и Марсе ударные кратеры сохраняются особенно хорошо, потому что их поверхности редко обновляются. Перед нами словно архив Солнечной системы, где каждый след падения метеорита остаётся надолго и помогает восстанавливать раннюю историю планет.
</a:t>
            </a:r>
            <a:endParaRPr lang="en-US" sz="1176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лавовых равнин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скрывает под плотными облаками обширные вулканические равнины и крупные вулканические постройки. Её поверхность во многом сформирована лавой, а следы ударов и древних структур переработаны жарой, давлением и вулканизмом, поэтому рельеф выглядит сравнительно молодым.
</a:t>
            </a:r>
            <a:endParaRPr lang="en-US" sz="1176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Кратеры, вулканы и следы древних процессов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различаются условия формирования среды на планетах
</a:t>
            </a:r>
            <a:pPr algn="l" indent="0" marL="0">
              <a:lnSpc>
                <a:spcPct val="100000"/>
              </a:lnSpc>
              <a:buNone/>
            </a:pPr>
            <a:r>
              <a:rPr lang="en-US" sz="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причинно-следственную цепочку: от массы планеты и состава атмосферы к климату, геологии и итоговому облику поверхности.
</a:t>
            </a:r>
            <a:endParaRPr lang="en-US" sz="18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96769"/>
            <a:ext cx="324602" cy="2596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и следы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остаётся главным кандидатом для поиска следов древней или микробной жизни. Русла, водные минералы и полярные льды делают его ключом к пониманию того, как долго жизнь могла существовать вне Земли.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и климатические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показывает, как далеко может зайти парниковый эффект. Её изучение помогает понять, где заканчивается зона климатической устойчивости и при каких условиях планета становится слишком горячей для воды.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и строение недр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важен для изучения происхождения крупных металлических ядер и влияния близости к Солнцу на эволюцию планеты. Он помогает проверять модели раннего формирования каменных миров.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эталон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служит эталоном обитаемого мира: по ней сравнивают атмосферу, океаны, магнитное поле и климат. Это основа для оценки того, какие экзопланеты могут оказаться пригодными для жизни.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Поиски жизни и изучение планет земной группы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пределах одной группы планеты демонстрируют разные сценарии эволюции: от почти безвоздушного мира до планеты с океанами, климатом и биосферой.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объединяет наиболее благоприятные условия, Венера показывает предел перегрева, Марс — следы утраченной воды, а Меркурий — экстремальный вариант каменной планеты.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сравнение по данным NASA Planetary Fact Sheet и общепринятым астрономическим справочникам, 2024 год.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и научная ценность четырёх планет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планеты показывают диапазон возможных миров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земной группы наглядно демонстрируют, как из сходного вещества возникают совершенно разные миры. Их сравнение помогает понять историю Солнечной системы и оценивать, где ещё возможна жизнь.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2026-05-29T18:02:01Z</dcterms:created>
  <dcterms:modified xsi:type="dcterms:W3CDTF">2026-05-29T18:02:01Z</dcterms:modified>
</cp:coreProperties>
</file>