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существительные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узнавать точные названия людей, мест и предметов.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правило нужно во 2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встречаются каждый день: в тетрадях, учебниках, адресах и списках класса. Если не знать правило, легко ошибиться в большой букве и перепутать точное название с обычным словом.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93" y="2183062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20202"/>
            <a:ext cx="421649" cy="337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164" y="2183062"/>
            <a:ext cx="36015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собственное имя существительное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конкретный человек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называет не любого человека, а одного-единственного. Например: Маша, Иван, Петров. Это точное имя, по которому легко узнать, о ком идёт речь.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определённая кличка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Кличка животного тоже является собственным именем. Слова Барсик, Шарик, Мурка называют одного питомца, а не всех кошек или собак сразу.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название места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река или страна могут иметь своё особое название. Слова Москва, Волга, Россия помогают сразу понять, какое место имеется в виду, без путаницы.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название предмета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собственным именем становится название книги, журнала или праздника. Оно выделяет один конкретный предмет или событие среди многих похожих.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собственные имена отличаются от нарицательных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слова называют целую группу одинаковых предметов: девочка, город, река, кот. Они не указывают на одного-единственного героя или одно конкретное место.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имена, наоборот, выделяют один предмет среди других: Оля, Казань, Нева, Рыжик. По ним сразу понятно, о ком или о чём идёт речь.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пары: кот — Барсик, город — Москва. Первое слово общее, а второе — точное название. Поэтому у собственных имён есть особое правило письма.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имя всегда начинается с большой буквы, даже если стоит в середине предложения и выглядит совсем обычно.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 начале слова показывает, что это точное название.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 и клички животных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фамилии, отчества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 — это собственные имена. К ним относятся имя, фамилия и отчество: Иван, Петров, Игоревич. Каждое такое слово пишется с большой буквы.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Клички домашних любимцев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Клички животных тоже относятся к собственным именам. Шарик, Мурка, Рыжик — это не общие названия, а особые клички одного питомца. Буква в начале остаётся заглавной.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названия вокруг нас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стран и городов помогают точно находить место на карте. Россия, Москва и Казань — это собственные имена, поэтому они начинаются с большой буквы.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рек, озёр и морей тоже есть свои особые названия. Волга, Байкал и Чёрное море сразу показывают, о каком месте идёт речь.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острова и посёлки тоже могут иметь собственные имена. Урал, Эльбрус и Сочи пишутся с заглавной буквы, чтобы не возникало путаницы.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название состоит из нескольких слов, заглавная буква нужна в каждом важном слове. Так легче понять, что перед нами точное географическое название.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6200" y="534175"/>
            <a:ext cx="368100" cy="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850" y="1953000"/>
            <a:ext cx="364800" cy="36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850" y="3390625"/>
            <a:ext cx="364800" cy="364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книг, журналов и праздников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5534400" y="51537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книг и сказок — это собственные имена. Например, «Крокодил Гена» обозначает одно конкретное произведение, а не любую историю про крокодила.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534400" y="1953000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 газеты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журналов и газет тоже бывают особые названия: «Мурзилка», «Весёлые картинки». Они пишутся с большой буквы, потому что называют одно конкретное издание.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534400" y="339062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— это не просто слова, а название особого праздника. Такое название нужно писать точно, чтобы сразу было ясно, какое событие имеется в виду.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собственное имя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определить, является ли слово собственным именем и как его писать.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в предложении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имя может быть в роли подлежащего. Например: Маша читает книгу. Слово Маша отвечает на вопрос кто? и остаётся именем с большой буквы.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может быть дополнением или обстоятельством. В предложении Мы поехали в Казань слово Казань называет место, но всё равно пишется с заглавной буквы.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рядом есть другое слово, правило не меняется. В предложении Кот Барсик спит на диване заглавная буква в имени Барсик обязательна.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названия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собственных именах состоит не одно, а несколько слов. Если название точное, с большой буквы пишется каждое важное слово: Красная площадь, Чёрное море, Новый год.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названия нужно отличать от обычных словосочетаний. В выражении красная шапка слово красная только описывает предмет, а в названии Красная площадь оно входит в точное имя места.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нами название, его нельзя менять по своему желанию. Именно поэтому в составных собственных именах важно внимательно смотреть на каждое слово и его заглавную букву.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рядом с нами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Табличка на улице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уличной табличке можно увидеть название улицы, площади или переулка. Оно помогает быстро понять, где мы находимся, и не перепутать одно место с другим. Такие названия всегда пишутся с большой буквы.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 руках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России много собственных имён: города, реки, моря, горы. По ним легко найти нужное место и прочитать его точное название. Без заглавных букв карта стала бы совсем неразборчивой.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журнал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журнале рядом стоят фамилии и имена учеников. Они нужны, чтобы точно назвать каждого ребёнка в классе. Поэтому в списке сразу видно, где собственное имя и почему оно начинается с большой буквы.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написании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дети забывают писать собственное имя с большой буквы и получают москва, алёна или волга. Такое написание сразу нарушает правило и делает слово обычным, а не точным названием.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пропустить заглавную букву в названии книги, города или праздника. Если это особое имя, оно не должно начинаться со строчной буквы, даже внутри предложения.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похожие слова и пишут их одинаково. Но нарицательное слово называет целый вид предметов, а собственное имя выделяет один конкретный предмет среди многих.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простая проверка такая: если слово можно заменить общим названием, оно, скорее всего, нарицательное. Если же это точное имя человека, места или события, нужна большая буква.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4600" y="2230156"/>
            <a:ext cx="494700" cy="3957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4750" y="2208169"/>
            <a:ext cx="494700" cy="4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слова, но разный смысл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17150" y="2940400"/>
            <a:ext cx="32496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слово и название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школа может называть любое учебное здание. А в названии Школа № 5 уже есть точное обозначение, которое помогает узнать именно это место, а не другое.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077300" y="2940400"/>
            <a:ext cx="32496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Кличка рядом с общим словом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котёнок обозначает любого маленького кота. Но Котёнок Гав — это уже имя героя, а не просто описание. Здесь видно, как одно слово становится собственным именем.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слово по шагам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определить, является ли слово собственным именем и как его писать.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в сказках и рассказах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собственные имена помогают сразу узнать героя. Незнайка, Чебурашка и Барон Мюнхгаузен звучат ярко, поэтому их легко запомнить даже с первого чтения.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имена делают текст живым и интересным. Автор словно знакомит нас с персонажем лично, а заглавная буква подсказывает: перед нами не обычное слово, а особое имя.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бывают не только у героев, но и у мест, предметов и названий в произведении. Благодаря им читателю проще представить историю и не потеряться среди персонажей.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писать имена в тетради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собственное имя нужно начинать с большой буквы и писать аккуратно, без спешки. Тогда Маша, Тула, Байкал и Мурзик будут выглядеть правильно и понятно.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произнести слово, потом вспомнить, что оно обозначает: человека, город, реку или кличку. Если это точное название, заглавная буква обязательна — даже если рука уже торопится дальше.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350" y="1511954"/>
            <a:ext cx="300000" cy="266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281" y="2618763"/>
            <a:ext cx="260138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это правило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без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помогает не путать заглавные и строчные буквы. Так в тетради, анкете или письме слова выглядят грамотно, а человек показывает внимательность к деталям.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карты и адреса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и в адресе собственные имена подсказывают точное место. Благодаря им можно найти город, улицу или реку и не отправиться случайно не туда.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Узнавать героев книг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собственные имена сразу знакомят с героями и местами действия. По ним легче следить за сюжетом, а читатель быстрее запоминает, кто есть кто.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списки и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списке класса, дневнике и других записях собственные имена позволяют быстро найти нужного человека. Это экономит время и делает школьные дела понятными для всех.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знаний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слова Лена, дерево, Самара, журнал, Жучка, Россия. Сначала найди те, которые называют одного человека, город или кличку животного.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Собственными именами здесь будут Лена, Самара, Жучка и Россия. Эти слова обозначают точные названия, поэтому пишутся с большой буквы и выделяют один конкретный предмет.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дерево и журнал называют общий предмет, а не одно-единственное название. Значит, они остаются нарицательными и пишутся с маленькой буквы.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называют одного конкретного человека, животное, город, реку, книгу или праздник. Они пишутся с большой буквы и помогают говорить и писать точно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2026-05-21T20:10:02Z</dcterms:created>
  <dcterms:modified xsi:type="dcterms:W3CDTF">2026-05-21T20:10:02Z</dcterms:modified>
</cp:coreProperties>
</file>