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жертва: как устроены связи в природе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хищники и жертвы поддерживают равновесие в природе?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отношения хищник — жертва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связи есть почти везде: в лесу, поле, водоёме и даже рядом с человеком. На примерах животных легко увидеть, как пищевые цепи связывают разные виды.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хищник и кто такая жертва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охотится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добывает пищу, ловя, убивая и съедая другое животное. Он не выращивает еду сам, а получает её из живого организма, на которого охотится.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спасается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Жертва — это животное, на которое охотятся. Она старается убежать, спрятаться, замаскироваться или защититься, чтобы не стать добычей хищника.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две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вид может быть и хищником, и жертвой. Например, лиса ловит мышей, но сама может стать добычей более крупного хищника.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успех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 встречи зависит от размера, скорости, слуха, зрения и защитных приспособлений. Чем лучше они развиты, тем выше шанс выжить и добыть пищу.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 хищник — жертва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часто встречаются пары волк — заяц и сова — мышь. В этих случаях один вид добывает пищу, а другой использует скорость, слух и укрытия.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открытых пространствах ястреб может охотиться на полёвку, а паук — ловить муху. Здесь особенно важны зрение, реакция и возможность быстро заметить опасность.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пресной воде щука охотится на карася, а окунь — на более мелкую рыбу. Вода помогает добыче скрываться, но хищнику нужны точность и быстрота.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отношения хищник — жертва есть в разных природных условиях. Они помогают понять, как живые организмы связаны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хищников и жертв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изменения идут не одновременно: за ростом добычи обычно следует рост хищников.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показывают связь двух популяций: больше жертв — больше хищников, а затем численность обеих групп снижается.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данные условные, использованы для иллюстрации типичного цикла.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численность в природе не растёт бесконечно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 становится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добычи много, хищники легче находят пищу, лучше выживают и чаще приносят потомство. Поэтому их численность начинает расти не сразу, а вслед за увеличением жертв.
</a:t>
            </a:r>
            <a:endParaRPr lang="en-US" sz="151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сокращается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хищники уменьшают количество жертв. Пищи становится меньше, и часть животных хуже питается, реже размножается или уходит на другую территорию.
</a:t>
            </a:r>
            <a:endParaRPr lang="en-US" sz="1542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восстанавливается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снижения числа жертв уменьшается и численность хищников. Так природа сама ограничивает рост популяций и помогает сохранять устойчивость экосистемы.
</a:t>
            </a:r>
            <a:endParaRPr lang="en-US" sz="15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хищников и жертв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признаки помогают хищникам добывать пищу, а жертвам — избегать опасности.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хищников признаки помогают поймать добычу, а у жертв — выжить. Эти особенности формируются как ответы на постоянную опасность.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учебной теме «Хищник — жертва».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охота в природе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хищника и жертвы в типичной ситуации охоты.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жертв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Окраска, похожая на фон, помогает животному стать незаметным. Так жертве легче скрыться в траве, листве, песке или среди камней, пока хищник не подошёл близко.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спасаются резким рывком и быстрыми поворотами. Такая стратегия особенно полезна на открытых местах, где трудно спрятаться и можно выиграть несколько важных секунд.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стае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животные держатся вместе, хищнику труднее выбрать одну цель. Стадо или стая раньше замечают опасность и быстрее подают сигнал тревоги остальным.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и шипы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панцирь, шипы, рога и другие защитные части тела делают добычу трудной для нападения. Хищник тратит больше сил и иногда отказывается от такой жертвы.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об 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яркую, заметную окраску. Она как бы сообщает: «Меня лучше не трогать», потому что животное может быть ядовитым, колючим или очень неприятным на вкус.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охоты хищников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Засада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хищники ждут добычу в укрытии и нападают внезапно. Такой способ помогает сократить расстояние до жертвы и использовать силу короткого, но точного рывка.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хищники долго преследуют добычу, опираясь на скорость и выносливость. Этот способ особенно важен там, где жертва может быстро заметить опасность и убежать.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Бесшумное подкрадывание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 многие другие охотники двигаются тихо, чтобы не выдать себя раньше времени. Здесь особенно важны слух, зрение, осторожность и умение выбрать момент.
</a:t>
            </a:r>
            <a:endParaRPr lang="en-US" sz="1277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охотятся группой, как волки. Совместные действия помогают окружить добычу, распределить роли и повысить шанс успешной поимки, особенно если жертва крупная.
</a:t>
            </a:r>
            <a:endParaRPr lang="en-US" sz="13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хищники влияют на экосистему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не только добывают пищу, но и влияют на здоровье популяций, убирая слабых особей и поддерживая разнообразие видов.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хищники и их добыча, тем устойчивее природное сообщество и меньше риск резких нарушений.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школьной темы об отношениях организмов в природе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исчезновение одного вида влияет на другие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Исчезает хищник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жертв начинает быстро расти, потому что уменьшается давление охоты. Они активнее используют кормовые ресурсы и сильнее воздействуют на растения и другие организмы.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Страдает всё сообщество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жертва, хищникам не хватает корма, и их численность сокращается. Это показывает, что в природе даже один вид важен для устойчивости всей системы.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Нарушается цепь питания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одного звена передаётся дальше по пищевой цепи. Меняется количество пищи, условия жизни и конкуренция между видами.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нарушении баланса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изменение одной популяции отражается на других организмах и на состоянии экосистемы.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резкое изменение численности сразу затрагивает несколько звеньев пищевой цепи и меняет жизнь сообщества.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«хищник — жертва»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животных, которые помогают выживать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Заяц: быстрый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ноги зайца длиннее и сильнее передних, поэтому он может резко оттолкнуться и мгновенно уйти от опасности. На рисунке хорошо показать его движение по открытому лугу или опушке.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Сова: точный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совы направлены вперёд, и это помогает ей лучше определять расстояние до добычи. Для иллюстрации подойдут ночной лес, ветка дерева и момент наблюдения за мышью.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Рыба: скорость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помогает рыбе легко разрезать воду и быстро уплывать от врага. На изображении можно показать стаю в реке, озере или море, где особенно заметна форма тела.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Жук: прочная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панцирь защищает жука от многих опасностей и делает его менее уязвимым. Хорошо смотрятся крупный план насекомого и подпись, объясняющая значение этой защиты.
</a:t>
            </a:r>
            <a:endParaRPr lang="en-US" sz="9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полезный признак изменяет популяцию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естественный отбор действует в отношениях хищник — жертва.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отношения хищник — жертва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строительство дорог сокращают места обитания животных. Из-за этого хищники и жертвы чаще сталкиваются с нехваткой пищи, убежищ и безопасных маршрутов перемещения.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шум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 постоянный шум мешают животным находить корм, размножаться и скрываться от врагов. Особенно сильно это отражается на видах, чувствительных к качеству среды.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беспокойство со стороны человека могут резко изменить численность отдельных видов. Тогда нарушаются пищевые цепи, а некоторые популяции начинают расти или сокращаться слишком быстро.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заказники, восстановление лесов и очистка водоёмов помогают сохранить местообитания и природное равновесие. Такие меры поддерживают и хищников, и их добычу.
</a:t>
            </a:r>
            <a:endParaRPr lang="en-US" sz="10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отношения хищник — жертва встречаются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типичные природные сообщества, где такие связи легко наблюдать на примерах знакомых животных.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в лесу и водоёмах, но даже город остаётся средой, где действуют пищевые связи.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типичных примеров природных сообществ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хищниках и жертвах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и короткий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развивает очень большую скорость, но удерживает её недолго. Поэтому успех охоты зависит не только от быстроты, но и от точного выбора момента для атаки.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 резкие повороты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спасается не просто бегством, а ещё и внезапными поворотами. Такие движения сбивают хищника с курса и дают добыче несколько важных секунд.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в 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хорошо слышат и могут замечать добычу даже ночью. Это помогает им охотиться там, где другим животным сложнее найти пищу.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как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держатся группой, потому что хищнику труднее выбрать одну цель. В стае каждая особь получает больше шансов вовремя заметить 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связи хищник — жертва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собрать главные признаки этой связи и увидеть, почему она важна для жизни всего сообщества.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видами встречается в разных местах и влияет не только на животных, но и на всё природное равновесие.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«хищник — жертва»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хищники и жертвы поддерживают равновесие природы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жертвы не просто живут рядом: они постоянно влияют друг на друга и на всю экосистему. Благодаря этим связям природа остаётся более устойчивой и сбалансированной.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2026-05-31T19:39:27Z</dcterms:created>
  <dcterms:modified xsi:type="dcterms:W3CDTF">2026-05-31T19:39:27Z</dcterms:modified>
</cp:coreProperties>
</file>