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согревают, кормят и защищают своих малышей.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малышам нужна помощь взрослых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детёныш ещё не умеет сам добывать пищу, прятаться и согреваться. Поэтому рядом нужны взрослые: они защищают, кормят и учат малыша всему важному, пока он не окрепнет и не станет самостоятельным.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маленькому детёнышу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Малышу нужно часто есть, чтобы расти и не слабеть. Без пищи он быстро устаёт, а сил на игры, бег и рост становится всё меньше.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уют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легко мёрзнут, особенно когда они совсем маленькие. Взрослые животные согревают их своим телом, шерстью, перьями или тёплым укрытием.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еды, малышу нужна вода и спокойное место, где его не потревожат. Если рядом опасность, взрослые стараются держаться ближе и не отходить далеко.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находят пищу, защищают и подают пример. Так детёныш не остаётся один и постепенно учится жить в мире, полном неожиданных встреч.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гнезда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собирают веточки, травинки, мох и перья, чтобы сделать гнездо прочным и тёплым. Такой домик помогает яйцам лежать спокойно и не остывать.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обычно прячут в ветвях, кустах или на земле в укромном месте. Чем труднее его заметить, тем меньше шанс, что яйца пострадают.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яйцах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птица высиживает яйца, она почти не отходит надолго. Она согревает кладку, следит за ней и бережёт будущих птенцов от опасности.
</a:t>
            </a:r>
            <a:endParaRPr lang="en-US" sz="1393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появляются птенцы, родители продолжают заботу: приносят корм, закрывают малышей от холода и внимательно следят, чтобы рядом не было хищников.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кормят птенцов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зовёт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пищит, широко открывает клюв и тянется к взрослой птице. Так он показывает, что проголодался и ждёт корм.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коротких кормлений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едят часто, поэтому у родителей бывает много коротких прилётов за день. Это похоже на очень заботливую «службу доставки».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приносят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клюве они несут червячков, насекомых, семена или даже рыбку. Взрослая птица быстро прилетает, чтобы малыш не ждал слишком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кормят детёнышей молоком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молоко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кошек, собак, коров, зайцев и людей малыши пьют молоко матери. Оно помогает расти, крепнуть и получать всё нужное для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 долго остаётся рядом с матерью, потому что ещё не умеет жить сам. Взрослый защищает его и помогает не потеряться.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малыш растёт, он учится многим важным делам. Сначала он зависит от взрослого почти во всём, а потом становится всё более самостоятельным.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учатся малыши у взрослых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и 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детёныш делает неуверенные шаги, а потом повторяет за взрослым. Так он учится быстро двигаться и не отставать от семьи.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еду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наблюдает, где взрослые ищут корм и как его добывают. Постепенно он запоминает места и способы, которые помогают не остаться голодным.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Прятаться от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учатся замечать, когда нужно замереть, спрятаться или убежать. Это важный навык, ведь в природе любопытство должно дружить с осторожностью.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самостоятельно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малыш всё лучше справляется сам, заботы взрослых становится меньше. Но сначала они терпеливо показывают, как устроена жизнь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забота о 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меняется забота от появления малышей до их самостоятельности.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земноводные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икры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рыб и земноводных появляется очень много икры. Это помогает виду выжить, потому что не каждый малыш сможет добраться до взрослой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у рыб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охраняют икру, а другие даже носят её во рту. Такая осторожность помогает будущим детёнышам не стать лёгкой добычей.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защиты у земноводных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земноводных забота о потомстве обычно короче и проще. Поэтому из икринок вырастает только часть малышей, а остальным не хватает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Спрятанная кладовая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прячут яйца в безопасные места и рядом оставляют запас пищи. Получается маленькая кладовая, где будущему потомству легче начать жизнь. Это очень предусмотрительно: малышам не нужно сразу искать еду.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 страже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пчёл и муравьёв забота о потомстве распределена между многими взрослыми. Одни приносят корм, другие ухаживают за личинками и защищают их от опасности. Настоящая командная работа, как в дружной школьной группе.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тоже заботятся о потомстве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животных забота бывает разной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детёнышей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животного рождается один или два малыша, взрослые обычно долго их охраняют, согревают и кормят. Потерять такого детёныша особенно опасно, поэтому забота становится очень внимательной.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 большим количеством детёнышей каждый малыш получает меньше внимания, зато шансов выжить становится больше. Родителям трудно долго помогать всем сразу, поэтому забота бывает короче.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холод, жара, дождь или нехватка укрытий меняют поведение родителей. Там, где трудно спрятаться или найти пищу, взрослые дольше остаются рядом и чаще защищают малышей.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животных появляются яйца, у других — живые детёныши. От этого зависит, сколько времени нужно греть, охранять и переносить малышей, пока они не станут крепче.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не только мама и папа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за малышами следят сразу несколько взрослых. Это помогает быстрее заметить опасность, найти еду и не оставить детёнышей одних слишком надолго.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семья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забота делится между несколькими взрослыми, потомство растёт крепче и увереннее. У каждого есть своё дело, словно в дружной команде, только без свистка и формы.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братья и сёстры иногда приносят еду, играют с малышами и предупреждают об опасности. Так младшие чувствуют себя спокойнее и быстрее учатся.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папа тоже кормит, охраняет или согревает потомство. Его участие особенно важно, когда нужно защитить гнездо или принести больше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6128" y="1143000"/>
            <a:ext cx="2274094" cy="18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малыши зовут родителей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Писк в высокой траве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прячется маленький детёныш и тонко пищит, чтобы мама скорее его нашла. Его звуки слышны далеко, а движение в листьях помогает взрослому заметить малыша среди зелени. Так семья быстро встречается 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который узнают свои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детёныши узнают родителей по запаху и голосу. Малыш зовёт, взрослый отвечает, и никто не путается. Это очень удобно, особенно если вокруг много похожих малышей и все немного шевелятся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ждут детёнышей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непогода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детёныш быстро замерзает, если рядом нет тепла и укрытия. Поэтому взрослые выбирают тёплые места и стараются не оставлять малышей под дождём, ветром или снегом.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маленьких животных ещё слабый организм, поэтому они легче заболевают и быстро устают. Забота взрослых помогает им набраться сил, поесть вовремя и не ослабеть.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Малыша легко заметить и поймать, потому что он ещё не умеет быстро убегать и прятаться. Родители держатся настороже и стараются спрятать потомство в безопасном месте.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Потеряться очень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детёныш остался без укрытия, он может уйти не туда и не найти свою семью. Тихое гнездо, нора или лежанка помогают малышу быть рядом со взрослыми.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детёныши становятся самостоятельными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почти ничего не умеет сам. Он нуждается в тепле, еде и постоянной защите взрослых, как в мягком домашнем одеяле.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детёныш начинает ходить, искать пищу и замечать опасность. Он внимательно наблюдает за взрослыми и повторяет их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детёныш подрастает, он уже может добывать еду, быстро двигаться и защищаться. Родители всё ещё рядом, но помогают ему всё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забота помогает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забота взрослых увеличивает шансы малышей вырасти и продолжить жизнь своего вида.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заботится о детях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0550" y="1230075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Кормят и поят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дают ребёнку еду и следят, чтобы он пил достаточно воды. Это помогает ему расти, набираться сил и не становиться вялым и грустным.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3960550" y="2170034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Одевают и согревают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тёплую одежду, уютный дом и спокойное место для отдыха. Так ребёнку легче не простудиться и чувствовать себя в безопасности.
</a:t>
            </a:r>
            <a:endParaRPr lang="en-US" sz="1363" dirty="0"/>
          </a:p>
        </p:txBody>
      </p:sp>
      <p:sp>
        <p:nvSpPr>
          <p:cNvPr id="12" name="Text 4"/>
          <p:cNvSpPr txBox="1"/>
          <p:nvPr/>
        </p:nvSpPr>
        <p:spPr>
          <a:xfrm>
            <a:off x="3960550" y="3109981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Лечат и берегут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заболел или ушибся, взрослые помогают ему выздороветь, обращаются к врачу и стараются защитить его от новых опасностей.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3960550" y="4049928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и направляют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дети учатся говорить, дружить, соблюдать правила и заботиться о себе. Взрослые объясняют, показывают пример и терпеливо повторяют важные вещи.
</a:t>
            </a:r>
            <a:endParaRPr lang="en-US" sz="13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всех заботливых родителей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взрослые стараются уберечь потомство от холода, хищников и лишней опасности. Без защиты маленькому животному трудно дожить до того времени, когда оно окрепнет.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Малышам нужны пища и тёплое место для отдыха. Родители приносят корм, согревают и следят, чтобы детёныш не остался голодным или замёрзшим.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не бывает одной большой на весь год. Она состоит из маленьких дел: почистить, накормить, спрятать, перенести и вовремя откликнуться на зов.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обучении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не только оберегают, но и показывают, как жить. Благодаря этому малыши быстрее учатся искать пищу, избегать опасности и становиться самостоятельными.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9300" y="348394"/>
            <a:ext cx="81123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из мира животных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5825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согревают яйцо на лапах и прикрывают его тёплым телом. Так будущий птенец защищён от сильного холода и ветра.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07287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кенгуру малыш живёт в сумке у мамы. Там ему тепло, удобно и безопасно, а ещё он может пить молоко.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38753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охраняют кладку яиц и внимательно следят за ней. Когда детёныши вылупляются, взрослые помогают им добраться до воды.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0224" y="2689332"/>
            <a:ext cx="1666500" cy="17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рыб родители берегут икру от опасности. Если икринки остаются целыми, из них появляются новые детёныши, и семья продолжается.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заботе о потомстве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помогает малышам выжить, окрепнуть и стать взрослыми. У животных и людей способы разные, но цель одна — защитить, накормить, согреть и научить жить.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2026-05-25T19:59:43Z</dcterms:created>
  <dcterms:modified xsi:type="dcterms:W3CDTF">2026-05-25T19:59:43Z</dcterms:modified>
</cp:coreProperties>
</file>