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Самобытный художник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Неповторимость писателя раскрывается через язык, образы и авторский голос.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в литературе: от Пушкина до Шолохова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 личная манера автора формируется в истории литературы XIX–XX веков и проявляется в фразе, образах и интонации.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понятие «художник слова»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слова создаёт не пересказ событий, а особый художественный мир, в котором каждое слово работает на смысл, настроение и оценку происходящего.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синтаксис, ритм и интонация превращают текст в живую речь, где информация соединяется с эмоцией, образом и авторским отношением к человеку.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возникает тогда, когда эти средства складываются в узнаваемую манеру письма и выражают личный взгляд автора на жизнь, историю и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биографический контекст произведения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эпоха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биография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писателя часто связана с его временем, образованием, семейной средой и кругом общения. Эти обстоятельства объясняют выбор тем, мотивов и художественных интонаций.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не заменяет анализ текста, но помогает точнее увидеть истоки образов и языка. Для понимания особенно важны культурная среда, профессия и жизненные наблюдения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самобытного стиля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лексика, точные детали и необычные метафоры делают текст отличимым уже при первом чтении.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ритм фразы, повтор, звукопись и индивидуальная интонация создают эффект живого, неповторимого авторского голоса.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слова, диалектные элементы, сказовая манера и неологизмы расширяют выразительные возможности языка.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особенно сильна, когда форма текста отражает устойчивые ценности и личное мировосприятие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авторская индивидуальность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этих элементов создаёт эффект узнаваемости и делает текст непохожим на другие.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вклад дают образность и лексика; синтаксис и ритм уточняют темп и эмоциональное звучание.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теоретическим признакам авторского стиля, указанным в теме презентации.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материал писателя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узнаваемый почерк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заметна живая народная речь, у Ахматовой — сжатость и точность, у Бродского — сложный синтаксис и мыслительная глубина.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фразы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слов, длина предложения и паузы формируют тон повествования: от сдержанного и ясного до напряжённого и философского.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 тот же сюжет звучит по-разному, если автор по-разному отбирает лексику, оттенки значений и словесную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97614"/>
            <a:ext cx="4007700" cy="17504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авторских манер в русской литературе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создают узнаваемый стиль через ведущие приёмы и художественный эффект.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проявляется не в одном приёме, а в устойчивом сочетании выразительных средств и интонации.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общепринятых характеристик авторских манер в русской литературе.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самобытный текст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процесса показывают, как из жизненного опыта возникает цельный авторский голос.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через которые раскрывается личность автора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родины, природы или города у каждого писателя звучит по-своему: интонация, детали и оценка происходящего сразу выдают индивидуальный взгляд на мир.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историческая память и нравственный выбор становятся особенно выразительными, когда автор связывает их со своим временем, культурой и личным опытом.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самобытного автора не по названию темы, а по тому, как она раскрыта: свободно и гармонично, сатирически или исповедально.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детали как признаки индивидуального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делает текст убедительным: через один предмет, жест или пейзаж автор передает настроение, социальную среду и внутреннее состояние героя без прямых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эпитеты, сравнения, символы и повторы складываются в узнаваемую систему образов, благодаря которой читатель ощущает не только сюжет, но и авторский взгляд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создают самобытность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 точный подсчет, а ориентир для школьного анализа: в разных текстах один и тот же прием может работать сильнее или слабее.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и эпитет чаще всего быстрее формируют индивидуальный стиль, а повтор и звукопись особенно заметны в ритме и интонации.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литературоведческого анализа; иллюстративные оценки, без статистического измерения.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и историческая эпоха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художественный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общего исторического опыта автор выбирает то, что соответствует его мировоззрению: одни факты усиливает, другие отодвигает, превращая эпоху в художественный смысл.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 культурный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входит в определенное время: его язык, темы и конфликты неизбежно откликаются на общественные перемены, литературные направления и нормы своей среды.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 истории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личный взгляд соединяется с духом времени, текст перестает быть только документом эпохи и становится частью литературной памяти, узнаваемой и после смены поколений.
</a:t>
            </a:r>
            <a:endParaRPr lang="en-US" sz="1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0378"/>
            <a:ext cx="4007700" cy="20568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самобытного автора и их проявления в тексте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качества автора переходят в художественную форму и влияют на восприятие произведения читателем.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складывается из нескольких устойчивых признаков: чем точнее они выражены, тем сильнее авторский голос и тем дольше текст остается в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признаков авторской индивидуальности по материалам школьного курса литературы.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усиливают интерес к автору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— в равновесии качеств: даже сильная оригинальность работает убедительнее, если ее поддерживают точность языка и внутренняя искренность.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привлекают оригинальность и языковая точность; без них художественный мир теряет четкость, а образ автора — узнаваемость.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экспертная оценка по критериям школьного анализа художественного текста; данные иллюстративные.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Самобытные авторы русской литературы: ключевые примеры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песенная интонация, природные образы и исповедальность образуют цельный поэтический мир, где личное чувство звучит особенно искренне.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силен в передаче живой народной речи: сказовая интонация, пословичность и разговорная свобода делают его прозу мгновенно узнаваемой.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соединяет сатиру, гротеск и фантастическое преувеличение, создавая мир, в котором комическое одновременно тревожит и заставляет задуматься.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образец ясного, точного и гибкого литературного языка, где простота выражения сочетается с глубиной мысли и гармонией 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распознает самобытного писателя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первого впечатления к выводу об индивидуальном стиле на основе повторяющихся художественных признаков.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самобытного автора на культуру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сильного автора отдельные строки начинают жить отдельно от книги: их цитируют, используют в названиях, обсуждают в школе и узнают по первой же интонации. Так литературный текст становится частью повседневной культуры и общего языка.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узнают без подписи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Самобытное произведение легко переходит в театр или кино, потому что в нем уже есть яркие характеры, конфликт и выразительный образный мир. Режиссеры и актеры заново открывают текст, а зритель видит, как слово получает новую форму.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страницы к сцене и экрану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писателя закрепляется в памятниках, музеях, мемориальных досках и названиях улиц. Эти знаки напоминают, что литература не исчезает после чтения: она входит в пространство города и становится частью исторической памяти.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остается в городе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самобытность важна сегодня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потоке шаблонных сообщений особенно заметен текст, где слышен живой личный голос и точное отношение автора к предмету разговора.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Самобытность помогает отличить подлинное художественное высказывание от пересказа общих мыслей, потому что она опирается на индивидуальную интонацию и выбор слова.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старшеклассника это важный критерий анализа: он учит не только понимать содержание, но и видеть, как смысл создается формой.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внимательнее читатель к стилю, тем лучше он различает силу, глубину и честность литературного слова в современном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Самобытный автор соединяет язык, опыт и мировоззрение в цельный стиль, благодаря которому привычные темы звучат свежо, а литература сохраняет культурную память и выразительную силу.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самобытный художник слова как носитель неповторимого взгляда
</a:t>
            </a:r>
            <a:endParaRPr lang="en-US" sz="22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2026-05-19T20:43:32Z</dcterms:created>
  <dcterms:modified xsi:type="dcterms:W3CDTF">2026-05-19T20:43:32Z</dcterms:modified>
</cp:coreProperties>
</file>