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 атмосфере: почему воздух бывает сухим и влажным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атмосфере вода бывает паром, каплями и льдом; она запускает погоду и меняет ощущения.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атмосфере берётся влага и почему она меняется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попадает в воздух прежде всего при испарении с океанов, морей, рек, озёр, влажной почвы и растений. Её количество меняют температура, сезон, высота над уровнем моря и близость к водоёмам.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72220"/>
            <a:ext cx="720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9779" y="3465336"/>
            <a:ext cx="54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как часть воздуха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пар
</a:t>
            </a:r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— это вода в газообразном состоянии. Глазом его не видно, но он ведёт себя как обычный компонент воздуха и влияет на то, насколько легко образуется конденсация.
</a:t>
            </a:r>
            <a:endParaRPr lang="en-US" sz="88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воздушной смеси
</a:t>
            </a:r>
            <a:pPr algn="l" indent="0" marL="0">
              <a:lnSpc>
                <a:spcPct val="100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смешан с другими газами, например азотом и кислородом. Поэтому влажность зависит не только от наличия воды, но и от того, как воздух перемешивается и перемещается.
</a:t>
            </a:r>
            <a:endParaRPr lang="en-US" sz="87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«держит»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нагревается, он может содержать больше водяного пара. Поэтому летом и в тёплых районах влажность чаще ощущается сильнее, даже если погода одинаковая.
</a:t>
            </a:r>
            <a:endParaRPr lang="en-US" sz="903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каплям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воздух охлаждается или насыщается влагой, пар превращается в капли воды. Так появляются облака, туман и роса — знакомые признаки влажности вокруг нас.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влажность воздуха по сезонам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тёплый воздух способен содержать больше пара, но относительная влажность не всегда максимальна: она зависит от того, насколько воздух близок к насыщению.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относительная влажность выше, когда воздух холоднее, а насыщение достигается быстрее. Поэтому зимой она нередко кажется «высокой», даже при небольшом количестве пара.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условные значения (точные средние данные по регионам в условии не указаны)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насыщении лишний пар начинает превращаться в капли воды.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учебное определение относительной влажности и насыщения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важная граница: когда относительная влажность достигает 100%, воздух уже не может «удерживать» всю влагу только в виде пара.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763380"/>
            <a:ext cx="5139684" cy="22297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показатели влажности воздуха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способа описания влажности: сколько пара в воздухе, насколько воздух насыщен и при какой температуре начнётся конденсация.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воздух можно описать разными числами: при разных температурах меняется и ощущение «сырости», и условия для образования капель.
</a:t>
            </a:r>
            <a:endParaRPr lang="en-US" sz="808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определения из школьного курса метеорологии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типичном процессе конденсации при подъёме и охлаждении воздуха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росы и появление капель воды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точка росы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росы — это температура, при которой водяной пар начинает переходить в капли. Ниже этой температуры воздух уже не может удерживать всю влагу только как пар.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«запотевает» стекло, бутылка и трава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стекло, трава или бутылка охлаждаются ниже точки росы, на их поверхности появляются капли. Так можно увидеть конденсацию даже без дождя и облаков.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и иней как признаки ночного охлаждения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чаще появляется ночью или под утро, когда поверхность земли и предметов остывает. Когда температура достигает точки росы, водяной пар конденсируется на поверхности.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образуется, если температура опускается ниже 0 °C: пар сразу превращается в кристаллы льда. Поэтому вместо капель мы видим белые «иголочки» инея.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явления чаще заметны в ясную, тихую погоду. При слабом ветре воздух меньше перемешивается, и охлаждение происходит сильнее, поэтому влажность легче становится «избыточной».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66387"/>
            <a:ext cx="900000" cy="8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2006387"/>
            <a:ext cx="90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17" y="3698244"/>
            <a:ext cx="900000" cy="8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как облако у поверхности Земли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68452" y="1911289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слой влажного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— это облако, но расположенное очень низко у земли. Он состоит из мельчайших капель или кристаллов льда, поэтому держится рядом с поверхностью и заметно влияет на видимость.
</a:t>
            </a:r>
            <a:endParaRPr lang="en-US" sz="939" dirty="0"/>
          </a:p>
        </p:txBody>
      </p:sp>
      <p:sp>
        <p:nvSpPr>
          <p:cNvPr id="12" name="Text 2"/>
          <p:cNvSpPr txBox="1"/>
          <p:nvPr/>
        </p:nvSpPr>
        <p:spPr>
          <a:xfrm>
            <a:off x="6137121" y="1910855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 чаще появляется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туман возникает утром над реками, озёрами, болотами и в низинах. Там воздух остывает быстрее, а значит быстрее достигается условия для конденсации водяного пара.
</a:t>
            </a:r>
            <a:endParaRPr lang="en-US" sz="994" dirty="0"/>
          </a:p>
        </p:txBody>
      </p:sp>
      <p:sp>
        <p:nvSpPr>
          <p:cNvPr id="13" name="Text 3"/>
          <p:cNvSpPr txBox="1"/>
          <p:nvPr/>
        </p:nvSpPr>
        <p:spPr>
          <a:xfrm>
            <a:off x="3924130" y="3650716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опасен для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тумана видимость резко уменьшается: свет от фар и фонарей рассеивается в каплях. Поэтому меняются условия для транспорта и пешеходов, важно соблюдать осторожность.
</a:t>
            </a:r>
            <a:endParaRPr lang="en-US" sz="923" dirty="0"/>
          </a:p>
        </p:txBody>
      </p:sp>
      <p:sp>
        <p:nvSpPr>
          <p:cNvPr id="14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для измерения влажности воздуха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станции учёта часто рассчитывают показатели автоматически: по датчикам влажности и температуры они обновляют относительную влажность каждые минуты.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приборы решают разные задачи: температуру измеряет термометр, насыщение оценивает психрометр, а готовую относительную влажность чаще показывает гигрометр и цифровой датчик.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принципы измерений по школьной метеорологии; методические материалы по гигрометрии, актуализация — 2026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044" y="1611696"/>
            <a:ext cx="4700269" cy="29653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влажность воздуха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определяют, сколько водяного пара может удерживать воздух и как быстро он пополняется или уходит.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меняется не только из‑за воды, но и из‑за температуры и перемещения воздушных масс: одни факторы добавляют пар, другие — меняют способность воздуха его удерживать.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метеорологии и школьная география; 2026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 и самочувствие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высокой влажности пот испаряется медленнее, поэтому организм хуже охлаждается. В жаркий день это ощущается как «душно», повышается риск перегрева, особенно у людей, которые мало пьют.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низкой влажности кожа и слизистые теряют воду быстрее: появляется сухость, может першить в горле. В помещении также легче возникают сухой воздух и раздражение слизистых, особенно зимой.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России воздух более влажный, а где более сухой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обычно растёт там, где больше осадков и сильнее морское влияние; в степях и полупустынях осадки редки, поэтому воздух чаще бывает суше.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зоны можно отличать по «системе» влаги: чем чаще территория получает осадки, тем легче ей удерживать повышенную влажность воздуха.
</a:t>
            </a:r>
            <a:endParaRPr lang="en-US" sz="827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климатические закономерности по природным зонам России; 2026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влажность воздуха влияет на растения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добывают воду из почвы и теряют её через листья при испарении. Когда воздух сухой, испарение идёт быстрее, и запаса влаги может не хватать — листья начинают вянуть.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испарение умеряется влажностью воздуха: вокруг листьев чаще образуется «влажный слой», благодаря чему растения теряют воду медленнее. Поэтому лесные участки обычно легче переносят жаркие периоды.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более влажном воздухе испарение замедляется, поэтому растение удерживает воду дольше. Это помогает пережить жару и уменьшает стресс, особенно во время засушливых дней.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теплицах и на побережьях влажность нередко выше, и растения растут стабильнее. Там испарение слабее, а значит быстрее восстанавливается баланс воды между корнями и листьями.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и влажность атмосферы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 запускает цикл: испарение → перенос пара → охлаждение → облака → осадки → возврат воды.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влажности с облаками и осадками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состоят из крошечных капель воды и/или кристаллов льда. Когда в облаке капли растут, они становятся тяжелее и начинают выпадать из облака как осадки.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осадков зависит от температуры воздуха и от высоты, на которой находятся облака. Морось, дождь, снег и град связаны с тем, как меняются условия внутри облака и по пути вниз.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воздушных масс тоже играет роль: оно перемешивает влагу, переносит облака и помогает частицам внутри них сталкиваться. Поэтому при одинаковой влажности погода может меняться.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Душно или свежо: как читают относительную влажность
</a:t>
            </a:r>
            <a:endParaRPr lang="en-US" sz="1151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прогноза вы видите проценты влажности рядом с температурой. Если влажность высокая, воздух легче ощущается как душный, а при пониженной — кажется более сухим. Это помогает заранее решить, нужна ли защита от перегрева.
</a:t>
            </a:r>
            <a:endParaRPr lang="en-US" sz="106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росы подсказывает риск запотевания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прогнозе указана точка росы, становится понятнее, насколько быстро может начаться конденсация. Чем ближе значение к фактической температуре, тем вероятнее появление капель на окнах и влажных поверхностях. Так прогноз помогает понять, будет ли воздух «влажным на ощупь».
</a:t>
            </a:r>
            <a:endParaRPr lang="en-US" sz="945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осадков и влажный воздух идут вместе
</a:t>
            </a:r>
            <a:endParaRPr lang="en-US" sz="1157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влажность растёт, а одновременно увеличивается вероятность дождя или тумана. На прогнозе это видно по сочетанию значков облачности и процентов осадков. Такое сочетание означает, что атмосфера уже содержит много водяного пара и условия благоприятны для осадков.
</a:t>
            </a:r>
            <a:endParaRPr lang="en-US" sz="945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 прогнозе погоды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763380"/>
            <a:ext cx="5139684" cy="22297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состояние влажности по признакам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внешним признакам можно быстро понять, воздух сухой, влажный или близкий к насыщению.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показатель можно не знать по прибору: природа подсказывает через запотевание, росу, туман и скорость высыхания поверхностей.
</a:t>
            </a:r>
            <a:endParaRPr lang="en-US" sz="866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наблюдений из школьной метеорологии и курсов по погоде; 2026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влажность всегда «на связи» с погодой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зависит от температуры, испарения и движения воздушных масс. Она управляет появлением облаков, тумана, росы, инея и осадков. Поэтому понимание влаги помогает читать прогноз и объяснять погоду.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2026-05-13T02:46:58Z</dcterms:created>
  <dcterms:modified xsi:type="dcterms:W3CDTF">2026-05-13T02:46:58Z</dcterms:modified>
</cp:coreProperties>
</file>