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Медико-психологическая помощь: что это такое и зачем она нужна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здоровья, психики и безопасности подростка в одной системе.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Медико-психологическая помощь важна не только в кризисе: она помогает подростку справляться со стрессом, сохранять учебную устойчивость и вовремя получать поддержку при тревоге, недосыпании, конфликтах и перегрузке.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ОБЗР и повседневные ситуации старшеклассника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оценка помогает понять, связаны ли жалобы со стрессом, переутомлением или возможными медицинскими причинами, требующими дополнительного обследования и наблюдения.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консультирование и психообразование объясняют, что происходит с состоянием подростка, помогают снизить тревогу и подобрать безопасные способы самопомощи.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кризисной ситуации важны быстрые действия, оценка рисков и, при необходимости, срочное направление к врачу, психотерапевту или психиатру.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строится с учетом конфиденциальности, добровольности, телесных жалоб, режима сна, учебной нагрузки и отношений в семье и школе.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медико-психологическая помощь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помощи подростку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и психологический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оценивает, не скрываются ли за жалобами соматические причины, а клинический психолог помогает разобраться в эмоциях, поведении и реакции на стресс. При тяжелых нарушениях подключается психиатр.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 социальная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педагог, классный руководитель и школьная служба помогают организовать поддержку в учебной среде. Их задача — снизить нагрузку, наладить контакт с семьей и не оставить подростка без внимания.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помощи и их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нужна профилактика, консультация или срочное вмешательство.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риск для жизни и повседневного функционирования, тем быстрее должна быть помощь и тем жестче маршрут к специалисту.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материалам о медико-психологической помощи подросткам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нередко приходят не с одной причиной, а с целым набором взаимосвязанных жалоб.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стресс и тревога; именно они чаще запускают цепочку нарушений сна, мотивации и самочувствия.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обращений подростков в школьной и консультативной практике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проблемами подростки обращаются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обращения: от жалобы к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обращении за медико-психологической поддержкой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35470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35470"/>
            <a:ext cx="502200" cy="40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состояния чаще всего выявляются у подростков
</a:t>
            </a:r>
            <a:endParaRPr lang="en-US" sz="315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проявления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у подростков часто проявляется внутренним напряжением, ожиданием неудачи и трудностью сосредоточиться. Она быстро отражается на учебе, общении и способности отдыхать после нагрузок.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Депрессивные симптомы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интереса, плаксивость и ощущение усталости могут выглядеть как «лень», но нередко указывают на эмоциональное истощение. Важно замечать устойчивость таких изменений.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стресс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Раздражительность, утомляемость и резкие перепады настроения часто возникают после длительного напряжения. Подросток может сам не связывать их с перегрузкой или конфликтами.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Психосоматические жалобы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боли, боли в животе и другие телесные симптомы нередко сопровождают тревогу. Поэтому сначала проблему замечают родители или учителя, а не сам подросток.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дезадаптация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снижается мотивация, растет избегание школы и падает успеваемость, это может быть следствием психологических трудностей, а не только учебной недисциплинированности.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стресс влияет на организм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организм переходит в режим напряженной готовности: учащается сердцебиение, усиливается мышечный тонус, меняется дыхание, а пищеварение работает менее устойчиво. Это быстро сказывается на самочувствии.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напряжение длится долго, сон становится поверхностным, концентрация падает, а работоспособность снижается. Психологическая поддержка помогает разорвать этот круг и вернуть более устойчивый ритм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устойчивость подростка влияет не один фактор, а их сочетание в семье, школе и повседневном режиме.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привычки и поддержка взрослых снижают влияние стресса даже при наличии серьезных школьных нагрузок.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риска и защиты в подростковом возрасте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факторы защиты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психологической помощи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Краткосрочная стабилизация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состояние ухудшилось недавно, применяют краткие целевые встречи, чтобы снизить тревогу и восстановить режим. Одновременно подключают семью и намечают посильное возвращение к учебной активности.
</a:t>
            </a:r>
            <a:endParaRPr lang="en-US" sz="177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Первичная беседа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уточняет жалобы, длительность симптомов и их влияние на учебу, сон и отношения. Это помогает понять, нужна ли краткая поддержка, наблюдение или более серьезное вмешательство.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Психообразование и саморегуляция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объясняют, как стресс влияет на мысли, эмоции и тело. Затем осваиваются дыхательные упражнения, распознавание эмоций, дневник симптомов и простые приемы снижения напряжения.
</a:t>
            </a:r>
            <a:endParaRPr lang="en-US" sz="177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Длительное сопровождение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устойчивых трудностях продолжают регулярную помощь, отслеживают динамику и при необходимости направляют к врачу. Задача — закрепить изменения и предупредить повторный срыв.
</a:t>
            </a:r>
            <a:endParaRPr lang="en-US" sz="17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ситуации требуют немедленной реакции и какие шаги важны в первые минуты.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жизни приоритетом всегда являются безопасность, немедленное информирование взрослых и быстрое привлечение специалистов.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кризисной помощи несовершеннолетним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Кризисные состояния и первые действия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как первая линия поддержки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тревога заметна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стал чаще молчать, отвлекаться и избегать ответов у доски. Классный руководитель замечает усталость и передает сигнал педагогу-психологу, чтобы не пропустить начальные признаки перегрузки и тревоги.
</a:t>
            </a:r>
            <a:endParaRPr lang="en-US" sz="1717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помогает не сорваться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в классе подросток приходит на спокойную индивидуальную беседу. Педагог-психолог обсуждает ситуацию без давления, а затем связывается с родителями и помогает согласовать поддерживающие меры.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команда вокруг одного 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участвуют учитель, медицинский работник, психолог и семья. Вместе они корректируют нагрузку, следят за самочувствием и создают понятный маршрут помощи, чтобы подросток не оставался один на один с трудностями.
</a:t>
            </a:r>
            <a:endParaRPr lang="en-US" sz="15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выбирается уровень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помощи зависит от выраженности симптомов, рисков и влияния состояния на повседневную жизнь подростка.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уважение и конфиденциальность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должен понимать, что помощь оказывается добровольно и без унижения. Специалист объясняет, что его слышат внимательно, а личные переживания не используют для давления или оценки.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укрепляет доверие: сведения не обсуждают без необходимости и не передают посторонним. Исключения возможны только при угрозе жизни, насилии или иной необходимости защитить несовершеннолетнего.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Предсказуемые правила общения важны не меньше содержания беседы. Когда взрослые говорят спокойно, не осуждают и заранее объясняют, что будет дальше, подростку легче обратиться за поддержкой повторно.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важны маленькие, но устойчивые изменения: соблюдение режима, поддержка взрослых и постепенное расширение нагрузки.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идет не скачком, а поэтапно; устойчивый результат появляется при последовательной поддержке и контроле состояния.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кризисного сопровождения подростков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после кризиса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Обесценивание переживаний, ссоры и чрезмерный контроль часто усиливают тревогу. Когда дома есть доверие и спокойствие, подростку проще выполнять рекомендации и обращаться за помощью без страха.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дома снижает напряжение и помогает подростку не скрывать ухудшение самочувствия. Важно не спорить с жалобой, а уточнять, что именно мешает учиться, спать и отдыхать.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Предсказуемый режим дня, совместное планирование нагрузки и уважение к рекомендациям специалистов делают восстановление реальным. Семья помогает удерживать темп, не перегружая ребенка требованиями и резкими ожиданиями.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эффективности помощи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 которых нужна срочная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увидеть симптомы, при которых нельзя ждать планового приема.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определяют не только сами симптомы, но и их усиление, частота и продолжительность; при таких признаках требуется немедленное обращение.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3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критерии неотложного обращения при психических и поведенческих нарушениях у подростков
</a:t>
            </a:r>
            <a:endParaRPr lang="en-US" sz="10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укрепление психического здоровья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условие — привычка замечать перегрузку заранее. Полезны цифровая гигиена, короткие перерывы за компьютером и обсуждение трудностей со взрослыми, пока проблема еще не стала кризисом.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условие устойчивости — нормальный режим жизни. Сон, движение и чередование работы с отдыхом уменьшают накопление напряжения, а планирование подготовки к контрольным снижает чувство хаоса.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помощь — это защита здоровья 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подросток получает поддержку, тем выше шанс избежать кризиса, сохранить сон, учебную работоспособность и отношения с окружающими.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2026-05-21T06:10:56Z</dcterms:created>
  <dcterms:modified xsi:type="dcterms:W3CDTF">2026-05-21T06:10:56Z</dcterms:modified>
</cp:coreProperties>
</file>