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растения: строение и основные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растение, питает его и помогает запасать вещества.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корня растение не получало бы воду и минеральные соли, необходимые для роста. Кроме того, корень удерживает его в почве и у некоторых видов выполняет особые задачи: запасает вещества, дышит или помогает размножению.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растению нужен корень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корней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развивается из зародышевого корешка семени и обычно растет вниз. Такой корень первым закрепляет молодое растение в почве и часто становится основой всей корневой системы.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корни отходят от главного корня и образуют разветвленную сеть. Благодаря им растение охватывает большую площадь почвы и лучше поглощает воду и минеральные вещества.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появляются не из корня, а на стебле или листьях. Придаточные корни помогают растению удерживаться, питаться и иногда служат опорой, как у кукурузы или клубники.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растений корни могут выглядеть по-разному, но их общая задача остается похожей: обеспечить питание, опору и выживание в конкретных условиях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корня расположены последовательно от верхушки к более старым участкам. Каждая зона выполняет свою задачу.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корня показывает, что рост, всасывание и транспорт веществ распределены по разным участкам.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корня и их 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 при прорастании семени и росте корня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растет корень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775" y="1743076"/>
            <a:ext cx="1957795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состоит из живых клеток и прикрывает нежную верхушку корня. Он защищает ее от повреждений, когда корень продвигается между частицами почвы.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трения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чехлика выделяют слизь. Она делает движение корня в земле более легким, уменьшает трение и помогает верхушке не застревать в плотной почве.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клетки чехлика быстро изнашиваются и заменяются новыми. Это важно, потому что верхушка корня постоянно растет и все время встречает препятствия в почве.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чехлик: защита верхушки корня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деления: образование новых клеток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зоне деления находится образовательная ткань — меристема. Ее клетки активно делятся и дают начало всем новым клеткам корня, поэтому этот участок обеспечивает непрерывный рост.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зона очень короткая, но ее роль огромна. Именно здесь закладывается будущий рост корня, а затем клетки переходят в следующие участки и начинают изменяться.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всю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растение живет, меристема сохраняет способность к делению. Благодаря этому корень может продолжать расти и осваивать новые слои почвы.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8875" y="3284829"/>
            <a:ext cx="3677700" cy="12713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растяжения: удлинение корня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увеличение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зоне клетки перестают делиться и начинают быстро увеличиваться в размерах. Именно поэтому корень становится длиннее и может глубже проникать в почву.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в глубину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Удлинение клеток помогает корню искать воду и минеральные соли в более глубоких слоях. Это особенно важно там, где верхний слой почвы сухой или истощен.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без волосков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здесь еще не образуются, поэтому всасывание воды в этой зоне слабее. Основная задача участка — не питание, а рост в длину.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недолговечны, но их постоянно образуется много. Поэтому поверхность корня непрерывно обновляется и остается приспособленной к поглощению.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роль в поглощении принадлежит зоне всасывания: именно здесь поверхность корня максимально увеличена.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 и корневые волоски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343" y="1838326"/>
            <a:ext cx="419088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76728"/>
            <a:ext cx="542227" cy="4819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проведения: транспорт веществ по растению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сосудам ксилемы вода и минеральные соли поднимаются от корня к стеблю и листьям. Так обеспечиваются рост, фотосинтез и работа всех надземных органов.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флоэме органические вещества, образованные в листьях, возвращаются к корню. Они используются для роста, дыхания и запасания питательных веществ.
</a:t>
            </a:r>
            <a:endParaRPr lang="en-US" sz="1763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органов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соединяют корень с надземной частью растения. Благодаря этому все органы работают как единая система, а обмен веществ идет непрерывно.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зоне проведения образуются боковые корни. Они усиливают закрепление растения в почве и расширяют область, из которой оно получает воду и минеральные вещества.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корня по-разному участвуют в защите, росте, запасании и проведении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корня связано с его работой: каждая ткань выполняет свою задачу и помогает корню расти, всасывать и проводить вещества.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корня и их функции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3347" y="1838326"/>
            <a:ext cx="1810314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Главный, боковые и придаточные корни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развивается из зародышевого корешка семени, обычно растет вниз и служит опорой для всего растения. У многих растений именно он становится основой всей корневой системы.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корни отходят от главного корня и образуют разветвленную сеть. Благодаря им увеличивается площадь соприкосновения с почвой, а значит, растение лучше получает воду и минеральные соли.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возникают не из корня, а на стебле или листьях. Такие корни помогают растениям укрепляться, питаться и иногда участвуют в вегетативном размножении.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типа корневых систем отличаются не только внешним видом, но и тем, как растение использует воду и питательные вещества в почве.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лучше добывает влагу из глубины, а мочковатая быстрее осваивает верхний слой почвы и удерживает растение.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и мочковатая корневые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4904" y="2407886"/>
            <a:ext cx="2599815" cy="21469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827" y="2407886"/>
            <a:ext cx="2599815" cy="21469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977" y="2407886"/>
            <a:ext cx="2599815" cy="2146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 засухе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сухих местах растения часто развивают длинные или широко разветвленные корни. Такая система позволяет быстрее находить влагу в глубине или на большой площади почвы. Это помогает выживать там, где вода появляется редко и ненадолго.
</a:t>
            </a:r>
            <a:endParaRPr lang="en-US" sz="1069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болотных растений почва бедна кислородом, поэтому обычных подземных корней бывает недостаточно. У них образуются специальные дыхательные корни, которые помогают получать воздух и поддерживать жизнь растения в переувлажненной среде.
</a:t>
            </a:r>
            <a:endParaRPr lang="en-US" sz="99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Запасающий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моркови и свеклы главный корень утолщается и становится местом накопления сахаров и других запасных веществ. Такая особенность помогает растению переживать неблагоприятный период и дает человеку съедобную часть растения.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корней в разных условиях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корень связан с надземными органами и как происходит обмен веществ между ними.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и веществ в растении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533" y="1838326"/>
            <a:ext cx="1965283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поперечном срезе корня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Наружные слои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заметна кожица, затем идет кора. Эти слои защищают корень и помогают ему взаимодействовать с почвой, прежде чем вещества попадут в более глубокие ткани.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цилиндр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расположен центральный цилиндр с проводящими тканями. По нему вода и растворенные минеральные соли движутся к надземным частям растения, а органические вещества поступают к корню.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однодольных и двудольных растений внутреннее строение корня отличается особенностями расположения тканей. Это связано с тем, как устроена их корневая система и как она растет.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чувствителен корень к уплотнению почвы: в ней хуже проходят вода и воздух, поэтому рост и дыхание тканей замедляются.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нормального развития корня нужны влага, воздух, подходящая температура и рыхлая почва. Нарушение любого условия ослабляет рост.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влияющие на рост корня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6316" y="1743076"/>
            <a:ext cx="1958713" cy="282098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некоторых растений используют как овощи: морковь, свеклу, редьку. Они питательны, хорошо хранятся и входят во многие привычные блюда.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Лекарственное сырье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корни и корневища применяют в медицине и народной практике. Примером служит корень женьшеня, который ценится как лекарственное сырье.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системы удерживают почву, уменьшают ее размывание и помогают растениям переносить ветер и засуху. Поэтому они важны не только для растения, но и для всей среды.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корни человеку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корня выполняют свои функции и вместе обеспечивают рост, питание и защиту растения.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 функции зон корня, легко понять, как он растет и почему без него растение не может нормально жить.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строения корня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основа жизни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 просто удерживает растение в почве: он растет, всасывает воду, проводит вещества и помогает запасать питание. Его строение показывает, как точно устроена жизнь растения.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2026-05-31T19:39:12Z</dcterms:created>
  <dcterms:modified xsi:type="dcterms:W3CDTF">2026-05-31T19:39:12Z</dcterms:modified>
</cp:coreProperties>
</file>