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любви без ревности и без обладания.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«Мне нравится, что вы больны не мной»: любовь, свобода, интонация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— одна из самых ярких поэтесс XX века. В её лирике личное переживание звучит предельно остро, а любовь часто связана с независимостью, внутренним достоинством и неожиданной интонацией.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поэзия чувства и свободы
</a:t>
            </a:r>
            <a:endParaRPr lang="en-US" sz="2825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любовь, которая не стремится подчинить другого человека и не превращается в ревность или тяжёлую зависимость.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том, что настоящее чувство может быть чистым и светлым, если в нём сохраняются уважение, дистанция и свобода.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не только не удерживает адресата, но и подчёркивает собственную внутреннюю независимость, не жертвуя искренностью переживания.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стихотворения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обращены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адресовано мужчине, которому сказаны признание, благодарность и лёгкая ирония. Важнее всего здесь не конфликт, а тон тихого, очень личного объяснения.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говорит от первого лица и сразу создаёт впечатление доверительного разговора. Её речь звучит спокойно, но за этой сдержанностью чувствуется сильное личное переживание.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и адресат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мягким признанием, которое сразу задаёт доверительный и необычный тон разговора о чувствах.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противопоставления, помогающие показать, чем свободная любовь отличается от ревнивого отношения.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Внутренний поворот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стихотворения усиливается напряжение: героиня словно проверяет свои чувства и их границы.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вывод о том, что любовь ценна тогда, когда она не отменяет свободу личности.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движение от признания к выводу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понять, какой именно вид любви показывает Цветаева.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стихотворения строит спокойную, но глубокую эмоцию: героиня не требует владения, а ценит свободу и внутреннее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Марины Цветаевой «Мне нравится, что вы больны не мной»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 в тексте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меняется тональность: от спокойного начала к более напряжённому середине.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подтверждает, что стихотворение движется от личного чувства к ясному и светлому выводу о свободе.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этапы текста стихотворения Марины Цветаевой; 1915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19" y="3155850"/>
            <a:ext cx="145575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8444" y="3155850"/>
            <a:ext cx="145575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постоянно сталкиваются противоположные смыслы: любовь и ревность, близость и свобода, чувство и собственничество. Благодаря этому текст звучит напряжённо и выразительно.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конструкции соединяют строки в единое целое. Они делают речь героини похожей на живой разговор и помогают лучше запомнить стихотворение.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привлекает внимание к самым важным смыслам. Он делает интонацию более выразительной и подчёркивает авторскую манеру Цветаевой.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построен на неожиданном сочетании: героиня радуется тому, что её не любят так, как обычно ждут в любовной лирике. В этом и сила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паузы и обращение к собеседнику создают ощущение искренней, почти устной речи. Чувства звучат просто, но очень точно.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показана как часть человеческого достоинства: героиня не хочет превращать любовь в зависимость и не требует полного подчинения другого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сильное чувство не исключает самостоятельности. Напротив, настоящая любовь проверяется тем, умеют ли люди уважать личные границы друг друга.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свобода звучит не холодно, а тепло и благодарно. Она помогает сохранить спокойствие, честность и внутреннюю цельность.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текст важным и сегодня: он напоминает, что любовь не должна унижать, удерживать силой или лишать человека себя.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свободы в лирике Цветаевой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мысли лирической героини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внутреннего движения текста стихотворения Марины Цветаевой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звучание стихотворения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похожий на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героиня говорит почти шёпотом, без громких жестов и объяснений. Эта доверительная интонация создаёт ощущение личного разговора, в котором важнее искренность, чем красивость фразы.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которые усиливают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смысловые остановки помогают услышать внутреннее движение мысли. Каждая пауза отделяет одно признание от другого и делает речь особенно выразительной, словно чувства рождаются прямо в момент чтения.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рукописного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повторяющиеся звуковые опоры придают тексту музыкальность и запоминаемость. Из-за этого стихотворение легко представить на старой бумаге, как строку из личного письма или дневника.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Цветаева, «Мне нравится, что вы больны не мной»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повторов связывают строки в единый ритм признания и благодарности.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повторов создают узнаваемую интонацию и помогают читателю легко удержать текст в памяти.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отдельные строки раскрывают главную мысль стихотворения.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соединяют личное признание и философский смысл: любовь здесь не требует обладания, а поддерживает внутреннюю целостность.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Цветаева, «Мне нравится, что вы больны не мной»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стихотворения и их смысл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не только связывает строки, но и делает речь похожей на последовательный внутренний монолог, где каждое новое «что» добавляет ещё одно объяснение.
</a:t>
            </a:r>
            <a:endParaRPr lang="en-US" sz="122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повторов, тем сильнее ощущение связности и спокойной настойчивости мысли.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 тексту стихотворения М. И. Цветаевой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 «что» как композиционный приём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«тяжёлый шар земной» расширяет личное чувство до масштаба всего мира. Он помогает увидеть, что для героини любовь связана не с драмой, а с ощущением устойчивости и покоя.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метафоры в стихотворении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Метафорическая деталь «не уплывёт» передаёт страх потери равновесия. Но в стихотворении этот страх преодолён: свобода оказывается прочнее тревоги и ревности, а не слабее 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Предметных образов немного, зато каждый из них работает точно и выразительно. Благодаря этому текст выглядит простым, но за простотой скрывается глубокая мысль о достоинстве человеческого чувства.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двойственность — одна из характерных черт Цветаевой: она пишет о самом частном так, что это становится важным для многих читателей и остаётся актуальным спустя десятилетия.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соединять исповедальность и размышление. Личный голос в стихотворении звучит очень прямо, но за ним сразу открывается более широкий взгляд на отношения между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часто писала о чувствах как о сильной, почти предельной силе. В этом стихотворении любовь тоже не спокойна внешне, но сохраняет внутреннюю ясность и честность.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её поэзии важна независимость личности. Героиня не просит удержать её и сама не стремится удержать другого, потому что уважение к свободе для неё не менее важно, чем само чувство.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 контексте творчества Цветаевой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личное признание в этом тексте постепенно становится размышлением о том, как люди могут быть рядом без давления и собственничества.
</a:t>
            </a:r>
            <a:endParaRPr lang="en-US" sz="122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выходит за рамки частной истории и говорит о важном для всех правиле отношений — уважении к свободе другого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стихотворения М. И. Цветаевой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общему смыслу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изучают в 9 классе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любовь, ревность и свобода раскрываются в нескольких точных строках без лишних объяснений и сложных событий.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любовь не должна унижать человека или превращаться в зависимость, а должна сохранять уважение и внутреннее достоинство.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простые слова соединяются с неожиданным смыслом, поэтому стихотворение удобно разбирать как пример выразительной и точной поэтической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выделить тему, идею, композицию, интонацию и художественные средства, поэтому оно хорошо подходит для школьного разбора.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сведения о произведении и его художественном смысле.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Цветаевой убеждает, что настоящее чувство не требует владеть другим человеком. Оно оставляет место уважению, ясности и внутренней свободе, поэтому звучит так современно и убедительно.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 которой есть свобода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2026-05-23T01:48:06Z</dcterms:created>
  <dcterms:modified xsi:type="dcterms:W3CDTF">2026-05-23T01:48:06Z</dcterms:modified>
</cp:coreProperties>
</file>