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Азия: крупнейший и самый контрастный регион мира
</a:t>
            </a:r>
            <a:endParaRPr lang="en-US" sz="317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древних цивилизаций, рекордного населения и экономических контрастов.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которая соединяет континенты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охватывает пространства от Средиземного моря до Тихого океана. Её положение между Европой, Африкой и морскими путями Азии делает регион важнейшим узлом торговли, транспорта и политики.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региона и крупнейшие государства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Зарубежной Азии входят Китай, Индия, Япония, Республика Корея, Индонезия, Вьетнам, Таиланд, Филиппины, Саудовская Аравия, Иран, Турция и многие другие государства.
</a:t>
            </a:r>
            <a:endParaRPr lang="en-US" sz="1305" dirty="0"/>
          </a:p>
        </p:txBody>
      </p:sp>
      <p:sp>
        <p:nvSpPr>
          <p:cNvPr id="11" name="Text 3"/>
          <p:cNvSpPr txBox="1"/>
          <p:nvPr/>
        </p:nvSpPr>
        <p:spPr>
          <a:xfrm>
            <a:off x="208319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резко различаются по численности населения, уровню индустриализации, ресурсной обеспеченности и роли в мировой политике. Это создаёт сильные внутренние контрасты.
</a:t>
            </a:r>
            <a:endParaRPr lang="en-US" sz="1305" dirty="0"/>
          </a:p>
        </p:txBody>
      </p:sp>
      <p:sp>
        <p:nvSpPr>
          <p:cNvPr id="12" name="Text 4"/>
          <p:cNvSpPr txBox="1"/>
          <p:nvPr/>
        </p:nvSpPr>
        <p:spPr>
          <a:xfrm>
            <a:off x="3806379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лидеры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заметное влияние в глобальном масштабе оказывают Китай и Индия, а также Япония и Республика Корея как высокотехнологичные экономики.
</a:t>
            </a:r>
            <a:endParaRPr lang="en-US" sz="1305" dirty="0"/>
          </a:p>
        </p:txBody>
      </p:sp>
      <p:sp>
        <p:nvSpPr>
          <p:cNvPr id="13" name="Text 5"/>
          <p:cNvSpPr txBox="1"/>
          <p:nvPr/>
        </p:nvSpPr>
        <p:spPr>
          <a:xfrm>
            <a:off x="5529563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Персидский залив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Персидского залива выделяются запасами нефти и газа, доходами от экспорта сырья и значением для мировых энергетических рынков.
</a:t>
            </a:r>
            <a:endParaRPr lang="en-US" sz="1305" dirty="0"/>
          </a:p>
        </p:txBody>
      </p:sp>
      <p:sp>
        <p:nvSpPr>
          <p:cNvPr id="14" name="Text 6"/>
          <p:cNvSpPr txBox="1"/>
          <p:nvPr/>
        </p:nvSpPr>
        <p:spPr>
          <a:xfrm>
            <a:off x="7252761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 — не единое экономическое пространство, а совокупность крупных и очень разных по функциям стран и субрегионов.
</a:t>
            </a:r>
            <a:endParaRPr lang="en-US" sz="13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населения региона сосредоточена в Южной, Восточной и Юго-Восточной Азии, где особенно высока плотность расселения и масштаб городских агломераций.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 резко превосходят остальные страны по численности населения и формируют демографическое ядро региона.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и Всемирного банка, 2023–2024 годы; значения округлены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Зарубежной Азии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условия: от пустынь до высочайших гор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Аравийские пустыни и дефицит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Аравийском полуострове преобладают засушливые ландшафты, где жизнь сосредоточена вокруг редких источников воды и оазисов. Здесь особенно важны добыча полезных ископаемых, ирригация и современные технологии водоснабжения, без которых устойчивое хозяйство невозможно.
</a:t>
            </a:r>
            <a:endParaRPr lang="en-US" sz="1107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и Тибетское нагорье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Высокогорья Гималаев и Тибета создают суровые условия для расселения и транспорта. Именно здесь расположена Джомолунгма, высочайшая вершина Земли, а природная среда резко ограничивает земледелие и требует адаптации к высоте и холоду.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Муссонные равнины и островные тропики
</a:t>
            </a:r>
            <a:pPr algn="ctr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Индии, Южном Китае и на островах Юго-Восточной Азии влажный климат и тёплые температуры поддерживают интенсивное земледелие, особенно рисоводство. Плодородные равнины и побережья становятся главными зонами расселения и хозяйственной активности.
</a:t>
            </a:r>
            <a:endParaRPr lang="en-US" sz="110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Зарубежной Азии размещены крайне неравномерно, поэтому отдельные страны выступают мировыми поставщиками сырья, а другие зависят от импорта.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Богатая ресурсная база сочетается с сильной территориальной неравномерностью, поэтому значение ресурсов для хозяйства стран различается очень сильно.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атласы и географические справочники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их хозяйственное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урбанизация и демографические контрасты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Зарубежной Азии население размещено очень густо, особенно на равнинах, в долинах рек и у побережий. Это связано с благоприятными условиями для земледелия и торговли.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Шанхай, Дели, Пекин, Сеул, Джакарта и Мумбаи входят в число крупнейших агломераций мира. Урбанизация идёт стремительно и меняет облик всего региона.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мегаполисами сохраняются огромные сельские территории, где традиционные формы землепользования, семейные хозяйства и местные обычаи по-прежнему определяют повседневную жизнь.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отличаются по рождаемости, возрастной структуре и темпам естественного прироста. Поэтому демографическая ситуация здесь очень неоднородна и требует разных подходов к развитию.
</a:t>
            </a:r>
            <a:endParaRPr lang="en-US" sz="13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формируют хозяйство Зарубежной Азии
</a:t>
            </a:r>
            <a:endParaRPr lang="en-US" sz="2201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климата, рельефа, воды и размещения хозяйства по данным школьной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643" y="2201462"/>
            <a:ext cx="421649" cy="374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20202"/>
            <a:ext cx="421649" cy="337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традиции и высокая интенсивность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Рисоводство
</a:t>
            </a:r>
            <a:pPr algn="ctr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и Юго-Восточной Азии рис остаётся главной культурой благодаря тёплому влажному климату и развитому орошению. Поля часто размещаются на террасах и в поймах рек, где можно максимально использовать влагу.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и плантационные культуры
</a:t>
            </a:r>
            <a:pPr algn="ctr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Чай, сахарный тростник, хлопок и тропические фрукты формируют важную часть товарного земледелия. Во многих странах плантационное хозяйство ориентировано на внутренний рынок и экспорт.
</a:t>
            </a:r>
            <a:endParaRPr lang="en-US" sz="1197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Интенсивные методы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повышения урожайности широко применяются многоуровневое орошение, высокоурожайные сорта и трудоёмкая обработка земли. Это позволяет получать высокий сбор с ограниченных площадей.
</a:t>
            </a:r>
            <a:endParaRPr lang="en-US" sz="1286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сельские районы
</a:t>
            </a:r>
            <a:pPr algn="ctr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степных и полузасушливых зонах преобладают зерновое и пастбищное хозяйство. Здесь сильнее зависимость от климата, поэтому структура сельского хозяйства заметно отличается от муссонных районов.
</a:t>
            </a:r>
            <a:endParaRPr lang="en-US" sz="12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опирается не на одну отрасль, а на целый набор взаимосвязанных специализаций, от высоких технологий до сырьевого экспорта и услуг.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ядро Восточной Азии сочетается с нефтегазовой специализацией Юго-Западной Азии и трудоёмкими производствами Южной и Юго-Восточной Азии.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школьным атласам и экономико-географическим обзорам; схема носит обобщающий характер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отрасли и экономические специализации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технологические лидеры Восточной Азии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5125600" y="537925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Япония и Республика Корея образуют ядро восточноазиатской индустрии. Здесь сосредоточены крупнейшие предприятия электроники, автомобилестроения, судостроения и производства бытовой техники, ориентированные не только на внутренний, но и на мировой рынок.
</a:t>
            </a:r>
            <a:endParaRPr lang="en-US" sz="769" dirty="0"/>
          </a:p>
        </p:txBody>
      </p:sp>
      <p:sp>
        <p:nvSpPr>
          <p:cNvPr id="11" name="Text 3"/>
          <p:cNvSpPr txBox="1"/>
          <p:nvPr/>
        </p:nvSpPr>
        <p:spPr>
          <a:xfrm>
            <a:off x="5125601" y="113792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особенно силён в высокотехнологичных отраслях: робототехнике, микроэлектронике, точном машиностроении и выпуске компонентов для глобальных цепочек поставок. Это позволяет странам сохранять высокую конкурентоспособность в международной торговле.
</a:t>
            </a:r>
            <a:endParaRPr lang="en-US" sz="793" dirty="0"/>
          </a:p>
        </p:txBody>
      </p:sp>
      <p:sp>
        <p:nvSpPr>
          <p:cNvPr id="12" name="Text 4"/>
          <p:cNvSpPr txBox="1"/>
          <p:nvPr/>
        </p:nvSpPr>
        <p:spPr>
          <a:xfrm>
            <a:off x="5125601" y="1737919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портами
</a:t>
            </a:r>
            <a:pPr algn="l" indent="0" marL="0">
              <a:lnSpc>
                <a:spcPct val="115000"/>
              </a:lnSpc>
              <a:buNone/>
            </a:pPr>
            <a:r>
              <a:rPr lang="en-US" sz="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индустриальные центры обычно располагаются рядом с морскими портами и транспортными коридорами. Такая приуроченность снижает издержки перевозки сырья и готовой продукции и ускоряет экспортно-ориентированное развитие.
</a:t>
            </a:r>
            <a:endParaRPr lang="en-US" sz="871" dirty="0"/>
          </a:p>
        </p:txBody>
      </p:sp>
      <p:sp>
        <p:nvSpPr>
          <p:cNvPr id="13" name="Text 5"/>
          <p:cNvSpPr txBox="1"/>
          <p:nvPr/>
        </p:nvSpPr>
        <p:spPr>
          <a:xfrm>
            <a:off x="5125601" y="233793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масштаба
</a:t>
            </a:r>
            <a:pPr algn="l" indent="0" marL="0">
              <a:lnSpc>
                <a:spcPct val="115000"/>
              </a:lnSpc>
              <a:buNone/>
            </a:pPr>
            <a:r>
              <a:rPr lang="en-US" sz="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производство, высокая плотность инфраструктуры и развитая кооперация предприятий делают Восточную Азию одним из главных промышленных районов мира. Здесь особенно заметна взаимосвязь науки, капитала и внешних рынков.
</a:t>
            </a:r>
            <a:endParaRPr lang="en-US" sz="8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916294"/>
            <a:ext cx="4333200" cy="16568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страны региона имеют разные отраслевые приоритеты и разные модели включённости в мировую экономику.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Зарубежной Азии соседствуют высокоразвитые, новые индустриальные и сырьевые экономики, поэтому единая модель развития для региона отсутствует.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МВФ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экономик Зарубежной Азии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389829"/>
            <a:ext cx="300000" cy="2666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4350" y="1511954"/>
            <a:ext cx="300000" cy="2666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4350" y="3756204"/>
            <a:ext cx="300000" cy="2666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международные морские маршруты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порты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Шанхай, Сингапур, Пусан, Дубай, Джидда и Гонконг обслуживают огромные потоки грузов и пассажиров. Через них регион включается в мировую торговлю и промышленную кооперацию.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проливы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Малаккский и Ормузский проливы имеют мировое значение, потому что через них проходят нефть, контейнеры и сырьё. Любые сбои здесь быстро отражаются на международных перевозках.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линии Зарубежной Азии связывают Восточную Азию, Ближний Восток, Европу и Африку. Именно поэтому прибрежные страны получают заметные преимущества в торговле и логистике.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портов и припортовых зон поддерживает промышленность, складскую инфраструктуру и экспорт. Для большинства государств региона морской транспорт остаётся главным каналом внешнеэкономических связей.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развития региона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демографический рост и урбанизация усиливают нагрузку на природные ресурсы и инфраструктуру.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и мировые религии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250" y="14128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истоки
</a:t>
            </a:r>
            <a:pPr algn="ctr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Зарубежной Азии возникли или получили широкое распространение ислам, буддизм, индуизм, конфуцианство, иудаизм и христианство. Поэтому регион называют одним из главных духовных центров мира.
</a:t>
            </a:r>
            <a:endParaRPr lang="en-US" sz="1089" dirty="0"/>
          </a:p>
        </p:txBody>
      </p:sp>
      <p:sp>
        <p:nvSpPr>
          <p:cNvPr id="9" name="Text 3"/>
          <p:cNvSpPr txBox="1"/>
          <p:nvPr/>
        </p:nvSpPr>
        <p:spPr>
          <a:xfrm>
            <a:off x="2453250" y="224903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цивилизаций
</a:t>
            </a:r>
            <a:pPr algn="ctr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огромной территории соседствуют арабская, индийская, китайская, японская, тюркская и иранская культурные традиции. Каждая из них сформировала собственные нормы, архитектуру, письменность и образ жизни.
</a:t>
            </a:r>
            <a:endParaRPr lang="en-US" sz="1082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30851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многообразие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языках и письменности делают культурный ландшафт региона особенно сложным. Это усиливает роль образования, переводов и межкультурного общения в политике и экономике.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2453250" y="392132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современность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и религиозное разнообразие помогает объяснить как богатство культурного наследия, так и многие общественные противоречия. Оно заметно влияет на государственное устройство и международные отношения.
</a:t>
            </a:r>
            <a:endParaRPr lang="en-US" sz="10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Междуречье, где началась история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 стала одним из первых районов, где возникли крупные поселения, ирригация и письменность. Здесь формировались основы государственности и торговли, а наследие древнего Вавилона до сих пор воспринимается как символ ранней цивилизации.
</a:t>
            </a:r>
            <a:endParaRPr lang="en-US" sz="1157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Китай: центры знаний и 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Индия и Китай создали устойчивые традиции земледелия, управления и философской мысли. Великая Китайская стена, храмы и дворцовые комплексы напоминают о масштабах этих цивилизаций и их влиянии на Восток и мир.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и Восточное Средиземноморье
</a:t>
            </a:r>
            <a:pPr algn="l" indent="0" marL="0">
              <a:lnSpc>
                <a:spcPct val="115000"/>
              </a:lnSpc>
              <a:buNone/>
            </a:pPr>
            <a:r>
              <a:rPr lang="en-US" sz="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Персидское царство и государства Восточного Средиземноморья соединили торговые пути, культуры и религии между Азией, Африкой и Европой. Археологические памятники, древние храмы и монументальные сооружения показывают, насколько рано здесь возникла международная связь.
</a:t>
            </a:r>
            <a:endParaRPr lang="en-US" sz="1147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древних цивилизаций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Зарубежной Азии различаются модели роста: от инновационных экономик до сырьевой специализации и аграрного уклада.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региона неоднородно: соседствуют индустриальные лидеры, экспортёры сырья и страны с более низким уровнем доходов.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данным Всемирного банка и МВФ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экономического развития стран региона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Зарубежной Азии в мировой экономике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вклад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производит огромную долю мировой промышленной продукции, особенно в электронике, машиностроении, текстиле и химии. Именно здесь формируются товары, которые ежедневно поступают на рынки всех континентов.
</a:t>
            </a:r>
            <a:endParaRPr lang="en-US" sz="1371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Юго-Западной Азии определяют мировой баланс нефти и газа. Любые изменения в добыче, экспорте или транспортировке сразу отражаются на ценах и энергетической безопасности многих государств.
</a:t>
            </a:r>
            <a:endParaRPr lang="en-US" sz="1371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 поставок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соединяет сырьё, комплектующие и готовую продукцию в единую производственную сеть. Благодаря этому регион стал важнейшим звеном международной кооперации и технологического обмена.
</a:t>
            </a:r>
            <a:endParaRPr lang="en-US" sz="1352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порты Зарубежной Азии проходит значительная часть контейнерных перевозок и сырьевых потоков. От устойчивости этих маршрутов зависят сроки поставок, стоимость логистики и стабильность мирового рынка.
</a:t>
            </a:r>
            <a:endParaRPr lang="en-US" sz="137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подчёркивает, что экономико-географические районы Зарубежной Азии выполняют разные функции в мировом хозяйстве.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не является единым экономическим пространством: его части различаются по ресурсам, населению, специализации и роли в мировом хозяйстве.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атласы, статистические обзоры и учебные карты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внутри региона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Азия: регион, определяющий повестку XXI века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объединяет демографическую мощь, промышленное лидерство, ресурсное богатство и острые противоречия развития. От её устойчивости во многом зависят мировая торговля, энергетика, транспорт и международная политика.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2026-06-03T02:23:21Z</dcterms:created>
  <dcterms:modified xsi:type="dcterms:W3CDTF">2026-06-03T02:23:21Z</dcterms:modified>
</cp:coreProperties>
</file>