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 между городами, странами и континентами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короткое время авиация прошла путь от первых опытных самолётов до надёжного транспорта, который связывает удалённые регионы, помогает в срочных перевозках и делает дальние поездки быстрее и удобнее.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полётов к современной авиации
</a:t>
            </a:r>
            <a:endParaRPr lang="en-US" sz="2985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8740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8740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58934"/>
            <a:ext cx="284700" cy="28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87404"/>
            <a:ext cx="284700" cy="2277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воздушных перевозок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рейсы перевозят людей между городами и странами. Они бывают внутренними и международными, а расписание помогает заранее планировать поездку и пересадки.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рейсы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Грузовая авиация доставляет лекарства, документы, оборудование и другие важные отправления. Она особенно полезна, когда груз нужно привезти быстро и без лишних задержек.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перевозки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самолёты и вертолёты помогают перевозить больных и врачей, а также доставлять медицинскую помощь туда, где дороги слишком долгие или недоступные.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рейсы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экипажи участвуют в поиске людей, тушении пожаров и доставке спасателей. В таких ситуациях важны точность, скорость и умение работать в сложных условиях.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и пожарные полёты
</a:t>
            </a:r>
            <a:endParaRPr lang="en-US" sz="1082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самолёты используют для подготовки будущих пилотов. На них отрабатывают взлёт, посадку и управление, чтобы безопасно перейти к более сложной технике.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полёты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Фюзеляж соединяет все основные узлы самолёта и служит его корпусом. Крылья создают подъёмную силу, хвостовое оперение помогает сохранять устойчивость, а двигатели обеспечивают движение вперёд.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самолёт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части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самолёта расположены кабина пилотов, пассажирский салон и багажные отсеки. Шасси нужны при взлёте и посадке, потому что они принимают на себя вес машины на земле.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создают тягу и разгоняют самолёт по взлётной полосе. Без достаточной скорости крылья не смогут эффективно удерживать машину в воздухе.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самолёт летит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всё время тянет самолёт вниз, а сопротивление воздуха мешает движению вперёд. Поэтому полёт требует постоянного баланса между всеми четырьмя силами.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управляют скоростью, высотой и направлением, чтобы подъёмная сила и тяга оставались достаточными. Именно это позволяет самолёту лететь устойчиво и безопасно.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обтекает крыло, сверху и снизу возникает разное давление. Благодаря этому появляется подъёмная сила, которая помогает самолёту оторваться от земли.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обобщённые мировые данные по годам; единица измерения — миллионы пассажиров.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долго рос, затем резко упал в 2020 году и начал восстанавливаться. Это показывает, что спрос на авиаперевозки остаётся высоким.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World Bank / ICAO, 2016–2022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авиапассажиров в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авиация выигрывает по скорости, а где другие виды транспорта удобнее для коротких или тяжёлых перевозок.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наиболее выгоден на больших расстояниях, а поезд, автомобиль и корабль сильнее в своих специальных задачах.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авиации с другими видами транспорта
</a:t>
            </a:r>
            <a:endParaRPr lang="en-US" sz="259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характеристик видов транспорта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аэропорту есть взлётно-посадочная полоса, терминал и диспетчерская башня. Эти части обеспечивают приём самолётов, обслуживание пассажиров и управление движением на земле и в воздухе.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проходят регистрацию, сдачу багажа и контроль безопасности. Затем они ожидают вылета у выхода на посадку, где сотрудники проверяют документы и объявляют рейс.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службы следят за расписанием, багажом, посадкой и подготовкой самолётов. Слаженная работа помогает рейсам отправляться вовремя и снижает риск ошибок.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аэропорту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пассажира от входа в аэропорт до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обслуживания пассажира и работы служб аэропорта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безопасности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и ручная кладь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полётом проверяют размеры и содержимое багажа. Запрещённые предметы нельзя брать в салон, потому что это помогает сохранить безопасность всех пассажиров.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 аэропорту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проходят досмотр и проверку документов. Эти процедуры нужны, чтобы вовремя заметить опасные предметы и не допустить их на борт самолёта.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экипажа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и бортпроводники проходят обучение и действуют по чётким инструкциям. Их задача — управлять самолётом, помогать пассажирам и сохранять порядок на борту.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вылетом оценивают погоду, состояние самолёта и готовность служб. Если есть риск, рейс могут задержать, чтобы полёт оставался безопасным.
</a:t>
            </a:r>
            <a:endParaRPr lang="en-US" sz="14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 за штурвалом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 готовит самолёт к рейсу, сверяет маршрут и отвечает за управление на всех этапах полёта. В кабине он работает вместе с вторым пилотом, чтобы точно выполнять взлёт, набор высоты, посадку и действия в непредвиденной ситуации.
</a:t>
            </a:r>
            <a:endParaRPr lang="en-US" sz="1167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Бортпроводник в салоне
</a:t>
            </a:r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Бортпроводники встречают пассажиров, помогают разместить ручную кладь и объясняют правила безопасности. Во время полёта они следят за комфортом людей, раздают питание и оказывают первую помощь, если кому-то стало плохо.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 в башне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Авиадиспетчер не виден пассажирам, но именно он помогает самолётам безопасно двигаться в воздухе и на земле. Он даёт разрешение на взлёт и посадку, следит за расстоянием между бортами и координирует работу экипажей.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и механик у самолёта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вылетом инженеры и механики проверяют двигатели, системы управления и внешний вид самолёта. Их работа особенно заметна на перроне, где техника должна быть полностью исправна и готова к следующему рейсу без задержек.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полёт возможным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эти части связаны между собой: задержка багажа или проверки самолёта сразу влияет на весь график вылета.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Пассажирская перевозка занимает основную часть рейса, но без багажа, обслуживания и загрузки самолёт не сможет работать слаженно.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функциям рейса, составлено по материалам аэропортов и авиакомпаний
</a:t>
            </a:r>
            <a:endParaRPr lang="en-US" sz="115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работу рейса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авиация помогает, когда счёт идёт на часы
</a:t>
            </a:r>
            <a:endParaRPr lang="en-US" sz="2798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перевозке готовят лекарства, медицинское оборудование, детали или документы. Главный критерий здесь — не цена, а скорость доставки и сохранность груза.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срочная помощь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 оформляют в аэропорту, проверяют документы и отправляют на подходящий самолёт. Если направление удалённое, именно авиация позволяет доставить отправление в нужный день.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ближайший рейс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преодолевает большие расстояния за короткое время. Это особенно важно для больниц, спасательных служб и районов, куда наземный транспорт идёт слишком долго.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 быстро прибывает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воздушные суда решают разные задачи: перевозят людей, доставляют груз, обучают пилотов и помогают выполнять короткие служебные рейсы.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самолёта или вертолёта зависит от задачи: чем точнее назначение, тем эффективнее работает воздушное судно.
</a:t>
            </a:r>
            <a:endParaRPr lang="en-US" sz="146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воздушных судов и их назначение
</a:t>
            </a:r>
            <a:endParaRPr lang="en-US" sz="2663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об авиационных типах судов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доля напоминает, почему отрасль ищет более экономичные двигатели, лёгкие материалы и точные маршруты, чтобы тратить меньше топлива и снижать шум.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выбросов углекислого газа связано с авиацией.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2–3%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группа экспертов по изменению климата (IPCC), оценки доли авиации в глобальных выбросах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может заметно дорожать даже на одном и том же маршруте, если меняются дата вылета и загрузка рейса.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стоимость сильнее всего влияют дальность, сезон и спрос. Чтобы сэкономить, обычно выбирают раннюю покупку и менее популярные рейсы.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факторов цены авиабилета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цену авиабилета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вылетом: когда рейс меняют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решение о вылете зависит от погоды, техники и готовности аэропорта.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самолёты помогают быстро преодолевать огромные расстояния между регионами. Для многих направлений это самый удобный способ добраться без долгих пересадок и многодневной дороги.
</a:t>
            </a:r>
            <a:endParaRPr lang="en-US" sz="1533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большие расстояния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авиация соединяет деловые центры, курорты и крупные транспортные узлы. Через хабы пассажиры могут быстро пересаживаться и лететь дальше в десятки разных стран.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Мир: связь городов и стран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авиация особенно нужна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идёт авиация в ближайшие годы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467800" y="148341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службы управления всё активнее используют точные электронные системы. Они помогают строить более удобные маршруты и лучше контролировать безопасность полётов.
</a:t>
            </a:r>
            <a:endParaRPr lang="en-US" sz="1213" dirty="0"/>
          </a:p>
        </p:txBody>
      </p:sp>
      <p:sp>
        <p:nvSpPr>
          <p:cNvPr id="11" name="Text 3"/>
          <p:cNvSpPr txBox="1"/>
          <p:nvPr/>
        </p:nvSpPr>
        <p:spPr>
          <a:xfrm>
            <a:off x="3263138" y="30475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тихие двигатели
</a:t>
            </a:r>
            <a:pPr algn="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создают моторы, которые расходуют меньше топлива и производят меньше шума. Это важно и для пассажиров, и для жителей городов рядом с аэропортами.
</a:t>
            </a:r>
            <a:endParaRPr lang="en-US" sz="1230" dirty="0"/>
          </a:p>
        </p:txBody>
      </p:sp>
      <p:sp>
        <p:nvSpPr>
          <p:cNvPr id="12" name="Text 4"/>
          <p:cNvSpPr txBox="1"/>
          <p:nvPr/>
        </p:nvSpPr>
        <p:spPr>
          <a:xfrm>
            <a:off x="6467800" y="385639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аэропорты и рейсы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будущем посадка, пересадки и обслуживание могут стать быстрее и понятнее для пассажиров. Авиация будет стремиться сочетать скорость, комфорт и экономичность.
</a:t>
            </a:r>
            <a:endParaRPr lang="en-US" sz="1230" dirty="0"/>
          </a:p>
        </p:txBody>
      </p:sp>
      <p:sp>
        <p:nvSpPr>
          <p:cNvPr id="13" name="Text 5"/>
          <p:cNvSpPr txBox="1"/>
          <p:nvPr/>
        </p:nvSpPr>
        <p:spPr>
          <a:xfrm>
            <a:off x="3263138" y="267773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топлива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электрические и водородные решения для авиации. Их цель — уменьшить вред для природы и сделать полёты более экологичными.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5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соединяет расстояния и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 транспорт ценят за скорость, дальность и возможность быстро доставлять помощь туда, где она нужна. Он остаётся важной частью жизни, потому что делает мир ближе и продолжает развиваться.
</a:t>
            </a:r>
            <a:endParaRPr lang="en-US" sz="44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2026-05-20T20:50:49Z</dcterms:created>
  <dcterms:modified xsi:type="dcterms:W3CDTF">2026-05-20T20:50:49Z</dcterms:modified>
</cp:coreProperties>
</file>