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Лишайники — загадка природы для юных биологов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уникальные организмы, живущие в самых разных, порой суровых условиях.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впервые открыты в XVII веке, а симбиоз — ключевой процесс в их жизни — изучен в XIX веке. Они широко распространены и служат примером сотрудничества разных организмов для выживания в нелегких условиях.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лишайники важны для изучения в школе
</a:t>
            </a:r>
            <a:endParaRPr lang="en-US" sz="2747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лишайник: определение и строение
</a:t>
            </a:r>
            <a:endParaRPr lang="en-US" sz="2928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— это организм, состоящий из гриба (микобионта) и фотобионта, которым может быть водоросль или цианобактерия, тесно взаимодействующие друг с другом.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образует защитную оболочку, в которой располагаются клетки фотобионта, обеспечивающего фотосинтез и производство питательных веществ.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симбиоз позволяет лишайникам сохранять влагу и выживать в условиях, недоступных для многих других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дружба гриба и водоросли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защищает лишайник от высыхания и механических повреждений, удерживает влагу, создавая комфортные условия для фотобионта внутри.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Фотобионт, используя свет, синтезирует органические вещества, необходимые грибку, что обеспечивает выживание всего комплекса в самых суровых местах.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1781" y="4186700"/>
            <a:ext cx="43995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размеры лишайников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тонкую, плотно прилегающую корку на камнях и коре деревьев, часто незаметную с расстояния, но устойчивую к внешним условиям.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Накипные лишайники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плоскую пластинку, похожую на листья, и обычно растут на коре деревьев или камнях, разнообразны по цвету и форме.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Листовые лишайники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разветвлённые кустики, которые возвышаются над поверхностью, могут достигать значительных размеров при благоприятных условиях.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лишайники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в Арктике
</a:t>
            </a:r>
            <a:pPr algn="ct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успешно растут в арктических широтах, выдерживая морозы и длительное отсутствие воды, приспосабливаясь к экстремально низким температурам.
</a:t>
            </a:r>
            <a:endParaRPr lang="en-US" sz="1204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обитатели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высоких горах лишайники покрывают камни и почву, создавая основу для последующего развития растительности и поддерживая экосистему.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городах лишайники находят укрытие на старых заборах и крышах, хотя загрязнение снижает их количество в городских условиях.
</a:t>
            </a:r>
            <a:endParaRPr lang="en-US" sz="13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обмен веществ позволяет лишайникам выживать на голых скалах и коре, где другие растения не могут расти.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лишайники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Фотобионт с помощью солнечного света осуществляет фотосинтез, создавая органические вещества, необходимые для всего организма.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поглощает влагу и минеральные соли из окружающей среды, включая влагу воздуха, росу и дождь.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фотобионтов в лишайниках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зелёных водорослей объясняет широкое распространение лишайников в разнообразных средах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зависимость от зелёных водорослей влияет на рост и экологическую адаптацию лишайников.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Обзорный труд по ботанике, 2023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лишайники размножаются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при помощи соредий — мелких клеточных агрегатов, которые легко распространяются ветром и создают новые колонии.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Изидии — выступы на поверхности лишайника, которые также служат для вегетативного размножения и восстановления при повреждениях.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связано со спорами, которые формирует грибковая часть, разносимыми ветром на большие расстояния.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этих типов размножения обеспечивает быстрое распространение и устойчивость лишайников в природе.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нового лишайника: этапы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формирования лишайника из споры и фотобионта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защищают почву от эрозии и выветривания, удерживают влагу, а также служат первыми живыми организмами, заселяющими голые поверхности, подготавливая почву для других растений.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лишайники полезны для природы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способствуют разрушению горных пород, медленно преобразуя их в плодородную почву, что является важным этапом в формировании новых экосистем и позволяет развиваться растительным организмам.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Являясь пищей для северных оленей и некоторых насекомых, лишайники поддерживают пищевые цепочки в северных и умеренных широтах, обеспечивая выживание различных видов в холодных регионах.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индикаторы чистоты воздуха
</a:t>
            </a:r>
            <a:endParaRPr lang="en-US" sz="3047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лишайников очень чувствительны к загрязнению воздуха, особенно к выбросам сернистого газа и автомобильным выхлопам. При ухудшении качества воздуха они исчезают, указывая на экологические проблемы.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используют лишайники для мониторинга состояния атмосферного воздуха и выявления загрязнённых зон, так как их появление или отсутствие даёт точные сведения о чистоте окружающей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7999"/>
            <a:ext cx="4759500" cy="18828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лишайников и примеры
</a:t>
            </a:r>
            <a:endParaRPr lang="en-US" sz="315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основные группы лишайников с примерами и их характерными признаками, что помогает понять разнообразие и адаптацию этих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лишайников позволяет им выживать и заселять самые разные среды и поверхности.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биологии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служат источником натуральных красителей и антибиотиков, например, выделяют вещества, такие как усниновая кислота, которая применяется в медицине для борьбы с инфекциями.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лишайники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ароматные виды лишайников используются в парфюмерии для создания уникальных запахов и духов благодаря своим натуральным ароматическим свойствам.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регионах лишайники являются важным кормом для северных оленей, обеспечивая их питательными веществами в трудных климатических условиях.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успешно применяются в экологии для оценки качества воздуха, помогая выявлять загрязнённые участки и контролировать экологическую обстановку.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 лишайников в России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широко распространён лишайник рода кладония, который играет важную роль в питании северных оленей и занимает разные природные зоны от тундры до лесов.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Ярко-оранжевые пятна на коре деревьев вызывают лишайник ксантория, часто встречающийся на северо-западе страны и характеризующийся заметным внешним видом.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Пармелия и эверния — распространённые листовые и кустистые виды лишайников, часто встречающиеся на камнях, деревьях и почве; некоторые из них включены в региональные Красные книги.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свойства и рекорды среди лишайников
</a:t>
            </a:r>
            <a:endParaRPr lang="en-US" sz="2578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лишайников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лишайники могут жить более 1000 лет, что делает их одними из самых долго живущих организмов на планете. Их медленный рост и устойчивость к экстремальным условиям способствуют такой продолжительности.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рода Rhizocarpon выдерживают температуру от -40°C зимой до +50°C летом, демонстрируя уникальную адаптацию к резким перепадам в высокогорных и арктических регионах.
</a:t>
            </a:r>
            <a:endParaRPr lang="en-US" sz="1162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космосе и Антарктиде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были обнаружены на скалах Антарктиды и даже успешно пережили эксперименты на Международной космической станции, где испытывали воздействие открытого космоса и сверхнизких температур.
</a:t>
            </a:r>
            <a:endParaRPr lang="en-US" sz="10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и лесах лишайники особенно чувствительны к изменениям климата, так как даже небольшие колебания температуры могут влиять на их физиологическую устойчивость.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и загрязнение влияют на лишайники
</a:t>
            </a:r>
            <a:endParaRPr lang="en-US" sz="2788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условия, такие как температура и влажность, сильно влияют на скорость роста и распространение лишайников в различных экосистемах, особенно в суровых зонах России.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кислотные дожди отрицательно воздействуют на лишайники, что приводит к сокращению их видового разнообразия в городах и промышленных районах.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восстановление лишайников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успешно восстанавливаются преимущественно в экологически чистых местах, где отсутствуют загрязнения воздуха и присутствуют благоприятные климатические условия.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лишайников занесены в Красную книгу регионов России ввиду их редкости и уязвимости, что требует особого внимания к их охране.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популяций лишайников необходимо защищать их естественные местообитания от вырубки и загрязнения, а также ограничивать сбор редких видов без разрешения.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программы включают мониторинг лишайников и мероприятия по снижению выбросов вредных веществ, что способствует восстановлению этих уникальных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культурное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использовались для окраски тканей и рукописей в средние века, играя важную роль в ремёслах и искусстве. В Финляндии некоторые виды лишайников входят в государственную эмблему, символизируя природу и национальное наследие.
</a:t>
            </a:r>
            <a:endParaRPr lang="en-US" sz="1598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лишайниках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и редкость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виды лишайников, растущие исключительно в определённых регионах, например, в Байкальском заповеднике. Кладония нередко обнаруживается на старинных крышах и памятниках, что подчёркивает её выносливость.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удивительный мир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уникальные симбиотические организмы, ключевые для экосистемы и окружающей среды. Их изучение помогает понять природные процессы, значение биологического разнообразия и необходимость охраны природы.
</a:t>
            </a:r>
            <a:endParaRPr lang="en-US" sz="36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2026-05-08T10:33:30Z</dcterms:created>
  <dcterms:modified xsi:type="dcterms:W3CDTF">2026-05-08T10:33:30Z</dcterms:modified>
</cp:coreProperties>
</file>