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металлургия: география отрасли и ее значение для экономики
</a:t>
            </a:r>
            <a:endParaRPr lang="en-US" sz="3433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металл формирует промышленную карту мира и почему это важно для экономики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как фундамент промышленности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присутствуют почти во всей современной инфраструктуре: от зданий и транспорта до техники и энергетики. На отрасль влияют сырье, энергия, транспорт, спрос и государственная политика, а ее география отражает мировое разделение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металлургии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871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металлургия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71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основана на железной руде и коксующемся угле и дает чугун, сталь и прокат, без которых невозможно строительство, машиностроение и транспортное производство.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264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64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отрасль охватывает алюминий, медь, никель, цинк, свинец и другие металлы, востребованные в электротехнике, авиации, упаковке и высокотехнологичном производстве.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856750" y="3471191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Энергоемкость процессов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2856750" y="3954266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затратны по энергии выплавка алюминия и первичное производство стали, поэтому предприятия тяготеют к дешевому электричеству, топливу и устойчивой транспортной логистике.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70" y="2199550"/>
            <a:ext cx="475406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производители стали в мире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Steel Association,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концентрацию мировой выплавки стали в нескольких странах, прежде всего в Азии.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резко опережает остальных производителей, а Азия в целом определяет структуру мирового рынка стали.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концентрация производства стали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Steel Association, 2023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крупнейшие заводы и основной спрос сосредоточены в азиатском макрорегионе.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Азии делает мировой рынок стали особенно зависимым от решений и конъюнктуры этого региона.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металлургические районы объединяют добычу, переработку, энергетику и логистику, что снижает издержки и ускоряет движение сырья и готовой продукции.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кластеры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выпускает больше стали, чем любая другая страна, и одновременно входит в число ведущих производителей алюминия и многих других металлов.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производства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рынок сбыта поддерживает высокую загрузку предприятий: сталь нужна для жилья, дорог, мостов, промышленного строительства и массового машиностроения.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спрос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порты позволяют ввозить руду и уголь, а затем отправлять металл на внешние рынки, усиливая роль Китая в мировой торговле.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опора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как главный центр мировой металлургии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металлургии: руда, уголь и лом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источник сырья для черной металлургии. Крупнейшие поставщики — Австралия, Бразилия и Южная Африка; заметные объемы также дают Индия и Канада.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необходим для доменного производства, потому что обеспечивает высокую температуру и восстановительную среду. Поэтому металлургия тесно связана с угольными бассейнами.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Коксующийся уголь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часто добывают в одних странах, а металл производят в других, поэтому отрасль опирается на морские перевозки, железные дороги и устойчивые торговые связи.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поставок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 особенно важен для электродуговых печей: его использование снижает потребность в первичном сырье, уменьшает отходы и сокращает выбросы загрязняющих веществ.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Металлолом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сырья к готовому металлу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основных стадий черной металлургии от добычи до готового проката.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технологии выплавки стали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Steel Association; оценки отраслевых обзоров, 2000–2023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электропечам ускоряется там, где доступен лом, стабильное электричество и курс на сокращение промышленных выбросов.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технология пока доминирует, но направление изменений ясно: отрасль постепенно становится более гибкой и менее углеродоемкой.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1986695"/>
            <a:ext cx="321900" cy="2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2922" y="1968812"/>
            <a:ext cx="321900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5878" y="1968812"/>
            <a:ext cx="281662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9747" y="3599302"/>
            <a:ext cx="321900" cy="257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52584" y="3584995"/>
            <a:ext cx="321900" cy="286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и металлы нового спроса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286471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86471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и прочный металл широко применяют в транспорте, строительстве и упаковке. Его спрос растет там, где важны снижение массы и экономия энергии при эксплуатации техники.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220796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220796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 нужен для нержавеющей стали и аккумуляторов, поэтому его значение повышается вместе с развитием химической промышленности, транспорта нового поколения и систем накопления энергии.
</a:t>
            </a:r>
            <a:endParaRPr lang="en-US" sz="785" dirty="0"/>
          </a:p>
        </p:txBody>
      </p:sp>
      <p:sp>
        <p:nvSpPr>
          <p:cNvPr id="19" name="Text 6"/>
          <p:cNvSpPr txBox="1"/>
          <p:nvPr/>
        </p:nvSpPr>
        <p:spPr>
          <a:xfrm>
            <a:off x="3253633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253633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незаменима в электросетях, кабелях, электронике и электромобилях. Расширение энергетической инфраструктуры и цифровых технологий делает ее одним из ключевых металлов переходной экономики.
</a:t>
            </a:r>
            <a:endParaRPr lang="en-US" sz="793" dirty="0"/>
          </a:p>
        </p:txBody>
      </p:sp>
      <p:sp>
        <p:nvSpPr>
          <p:cNvPr id="21" name="Text 8"/>
          <p:cNvSpPr txBox="1"/>
          <p:nvPr/>
        </p:nvSpPr>
        <p:spPr>
          <a:xfrm>
            <a:off x="4737621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4737621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 стал важным ресурсом для аккумуляторов, которые питают смартфоны, электромобили и накопители энергии. Спрос на него растет вслед за электрификацией хозяйства.
</a:t>
            </a:r>
            <a:endParaRPr lang="en-US" sz="800" dirty="0"/>
          </a:p>
        </p:txBody>
      </p:sp>
      <p:sp>
        <p:nvSpPr>
          <p:cNvPr id="23" name="Text 10"/>
          <p:cNvSpPr txBox="1"/>
          <p:nvPr/>
        </p:nvSpPr>
        <p:spPr>
          <a:xfrm>
            <a:off x="1770458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Кобальт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1770458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Кобальт используют в аккумуляторных материалах и специальных сплавах. Его рынок тесно связан с производством батарей для мобильной электроники и электромобилей.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559239"/>
            <a:ext cx="3989100" cy="13199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производству и добыче цветных металлов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International Aluminium Institute, USGS Mineral Commodity Summaries и отраслевой статистики за 2023 год.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добычи и выплавки цветных металлов распределены неравномерно: одни страны специализируются на сырье, другие — на переработке и экспорте готового металла.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добычей и переработкой усиливает мировую торговлю: сырье часто идет из одних регионов, а выпуск металла сосредоточен в других.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407"/>
            <a:ext cx="3399600" cy="318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металлургических центров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82875" y="1839525"/>
            <a:ext cx="43302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районы чаще всего возникают там, где рядом есть железная руда, коксующийся уголь и удобные условия для подвоза сырья к предприятиям и портам.
</a:t>
            </a:r>
            <a:endParaRPr lang="en-US" sz="853" dirty="0"/>
          </a:p>
        </p:txBody>
      </p:sp>
      <p:sp>
        <p:nvSpPr>
          <p:cNvPr id="13" name="Text 3"/>
          <p:cNvSpPr txBox="1"/>
          <p:nvPr/>
        </p:nvSpPr>
        <p:spPr>
          <a:xfrm>
            <a:off x="782875" y="1625413"/>
            <a:ext cx="43302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опора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82875" y="4596300"/>
            <a:ext cx="43302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известных центров относятся Рур, Питтсбург, Северо-Восточный Китай, Урал, Квебек и Нижняя Силезия — каждый из них вырос на сочетании нескольких факторов.
</a:t>
            </a:r>
            <a:endParaRPr lang="en-US" sz="841" dirty="0"/>
          </a:p>
        </p:txBody>
      </p:sp>
      <p:sp>
        <p:nvSpPr>
          <p:cNvPr id="15" name="Text 5"/>
          <p:cNvSpPr txBox="1"/>
          <p:nvPr/>
        </p:nvSpPr>
        <p:spPr>
          <a:xfrm>
            <a:off x="782875" y="4382188"/>
            <a:ext cx="43302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районов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82875" y="3907106"/>
            <a:ext cx="43302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и городские агломерации создают устойчивый спрос на сталь и цветные металлы, поэтому рядом с ними формируются перерабатывающие предприятия и комбинаты.
</a:t>
            </a:r>
            <a:endParaRPr lang="en-US" sz="744" dirty="0"/>
          </a:p>
        </p:txBody>
      </p:sp>
      <p:sp>
        <p:nvSpPr>
          <p:cNvPr id="17" name="Text 7"/>
          <p:cNvSpPr txBox="1"/>
          <p:nvPr/>
        </p:nvSpPr>
        <p:spPr>
          <a:xfrm>
            <a:off x="782875" y="3692994"/>
            <a:ext cx="43302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Потребительский рынок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782875" y="3217912"/>
            <a:ext cx="43302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железные дороги и речные пути снижают стоимость перевозок и позволяют массово ввозить сырье и вывозить готовую продукцию на внешние рынки.
</a:t>
            </a:r>
            <a:endParaRPr lang="en-US" sz="877" dirty="0"/>
          </a:p>
        </p:txBody>
      </p:sp>
      <p:sp>
        <p:nvSpPr>
          <p:cNvPr id="19" name="Text 9"/>
          <p:cNvSpPr txBox="1"/>
          <p:nvPr/>
        </p:nvSpPr>
        <p:spPr>
          <a:xfrm>
            <a:off x="782875" y="3003800"/>
            <a:ext cx="43302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782875" y="2528719"/>
            <a:ext cx="43302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выплавки металлов нужны большие объемы электроэнергии и топлива, поэтому заводы тяготеют к дешевым источникам энергии, включая крупные ГЭС и мощные энергосистемы.
</a:t>
            </a:r>
            <a:endParaRPr lang="en-US" sz="785" dirty="0"/>
          </a:p>
        </p:txBody>
      </p:sp>
      <p:sp>
        <p:nvSpPr>
          <p:cNvPr id="21" name="Text 11"/>
          <p:cNvSpPr txBox="1"/>
          <p:nvPr/>
        </p:nvSpPr>
        <p:spPr>
          <a:xfrm>
            <a:off x="782875" y="2314607"/>
            <a:ext cx="43302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фактор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металлургии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 размещения по материалам школьного курса географии промышленности.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предприятия требуют больших капитальных вложений, поэтому выбор площадки определяется не одним, а сразу несколькими условиями размещения.
</a:t>
            </a:r>
            <a:endParaRPr lang="en-US" sz="1387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сырье, энергия и рынок сбыта; экологические ограничения не определяют место сами по себе, но заметно удорожают проект.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особенно важен, потому что основная доля выбросов связана с энергоемкими доменными и плавильными процессами, а значит, снижение воздействия требует технологической перестройки.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Международного энергетического агентства (IEA) и отраслевых обзоров по выбросам промышленности.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7–9%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выбросов углекислого газа приходится на металлургию, поэтому именно эта отрасль стала одной из ключевых для декарбонизации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углеродного следа в металлургии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технологических решений, применяемых для сокращения выбросов в мировой металлургии.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изменения и цифровизация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комбинаты оснащают печи и прокатные линии датчиками, которые в реальном времени измеряют температуру, состав сплава и состояние оборудования, снижая риск брака и аварий.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контроль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управление помогает точнее регулировать плавку и прокатку, экономить энергию и уменьшать потери металла на каждом этапе производственного цикла.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процессов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Роботы, дистанционный контроль и обработка больших массивов данных повышают безопасность работников, ускоряют принятие решений и улучшают качество готовой продукции.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Роботизация и аналитика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позволяет заранее выявлять износ узлов и планировать ремонт до остановки агрегата, что особенно важно для непрерывных и дорогостоящих производств.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Предиктивное обслуживание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металлы и связь с развитием хозяйства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динамика, составленная по общим тенденциям мирового потребления металлов в 2019–2023 годах.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металлы тесно связан с масштабом строительства, выпуском техники и состоянием мировой торговли, поэтому его колебания быстро отражаются на загрузке заводов.
</a:t>
            </a:r>
            <a:endParaRPr lang="en-US" sz="1276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чувствительны сталь и медь: при замедлении экономики их потребление меняется быстрее, чем спрос на многие другие промышленные материалы.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другие ключевые участники мировой металлургии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871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позиции России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871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сохраняет заметную роль в производстве стали, алюминия, никеля и титана, опираясь на крупную сырьевую базу, собственную энергетику и развитые промышленные районы.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1264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Азии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64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Япония, Южная Корея и Турция влияют на мировую металлургию через большой внутренний спрос, высокую концентрацию переработки и значительные экспортные поставки готовой продукции.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87100" y="3342475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глубокой переработки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87100" y="3825550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США выделяются высокотехнологичной переработкой металлов, выпуском специализированного проката, машин и оборудования, где качество и точность важнее массовости.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126400" y="3342475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специализация стран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6400" y="3825550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государства поставляют руду и концентраты, другие производят металл и изделия с высокой добавленной стоимостью, поэтому мировая отрасль строится на тесной взаимосвязи рынков.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перспективы мировой металлургии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World Steel Association, IEA и отраслевых аналитических обзоров.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зависит от цен на сырье, энергии и мирового спроса, но ее развитие все сильнее определяется экологическими требованиями и технологическим обновлением.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риски связаны с рынком и энергией, а долгосрочная перспектива — с модернизацией, цифровизацией и переходом к более чистым технологиям.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Металлургия: отрасль, по которой видно развитие мира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металлургия показывает, где сосредоточены сырье, энергия, технологии и спрос. Ее будущее определят Азия, переход к более чистому производству и способность отрасли адаптироваться к новым экономическим условиям.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2026-06-03T07:02:24Z</dcterms:created>
  <dcterms:modified xsi:type="dcterms:W3CDTF">2026-06-03T07:02:24Z</dcterms:modified>
</cp:coreProperties>
</file>