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jpe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энергии: базовые понятия и ключевые темы
</a:t>
            </a:r>
            <a:endParaRPr lang="en-US" sz="2506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энергии обеспечивает жизнедеятельность и функционирование всех органов организма.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значение обмена веществ в биологии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учёные заложили основы биохимии, открыв важность обмена веществ для роста, поддержания жизни и адаптации организма к окружающей среде.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основные этапы обмена веществ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включает химические реакции, обеспечивающие получение энергии и синтез новых клеточных компонентов. Это ключевой процесс для жизни и функционирования организма.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разрушает сложные молекулы, высвобождая энергию, тогда как анаболизм строит новые молекулы, затрачивая энергию для роста и восстановления тканей.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сопровождается распадом веществ с выделением энергии, в основном запасаемой в АТФ. Он обеспечивает топливо для жизненных процессов.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и анаболизм: сходства и различия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потребляет энергию для синтеза важных молекул: белков, нуклеиновых кислот и жиров, необходимых для структуры и функций клеток.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протекают одновременно, соблюдая баланс, важный для поддержания стабильного внутреннего состояния организма — гомеостаза.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энергии для жизнедеятельности организма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необходима для сокращения мышц, синтеза молекул, роста и деления клеток, а также поддержания стабильной температуры тела.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энергетические затраты включают физическую активность, интенсивный рост и активную умственную деятельность, требующие постоянного пополнения запасов энергии.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быстро обеспечивают энергию, жиры служат долгосрочным запасом, а белки важны для построения и восстановления тканей.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пищевых источников энергии у подростков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поддержания энергии у подростков важно сбалансированное питание с преобладанием углеводов и жиров.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РФ, 2023
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пищеварения в процессе энергетического обмена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сложных молекул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разбивает белки, жиры и углеводы на глюкозу, аминокислоты и жирные кислоты. Эти молекулы готовы к дальнейшему усвоению клетками.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и транспорт простых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молекулы проходят через стенки кишечника в кровь, доставляются к клеткам и используются для производства энергии и восстановления тканей.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энергетического обмена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процессов от пищи к энергии в клетках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Гликолиз: первая стадия энергетического обмена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образуются 2 молекулы АТФ и 2 молекулы NADH, обеспечивающие быстрый источник энергии для клетки.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расщепляет одну молекулу глюкозы в цитоплазме на две молекулы пирувата при отсутствии кислорода.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путь особенно важен при интенсивной нагрузке, когда кислорода недостаточно, например, в мышцах при быстрой работе.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Пируват транспортируется в митохондрии и преобразуется в ацетил-КоА, вступающий в цикл Кребса.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цикла выделяются углекислый газ и высокоэнергетические переносчики NADH и FADH2.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Образуются 2 молекулы АТФ, обеспечивающие энергетические потребности клетки.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электронные переносчики затем участвуют в дыхательной цепи, где происходит основное производство АТФ.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Кребса: следующая ступень получения энергии
</a:t>
            </a:r>
            <a:endParaRPr lang="en-US" sz="22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образования АТФ тесно связан с эффективностью клеточного дыхания и наличием кислорода, что определяет мощность энергетического обмена.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АТФ на разных этапах энергетического обмена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 источником энергии является дыхательная цепь, обеспечивающая почти 90% общего количества АТФ из глюкозы.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исследования, 2023
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42" y="18188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245425" y="2242150"/>
            <a:ext cx="45930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служит конечным акцептором электронов в дыхательной цепи митохондрий. Благодаря этому обеспечивается максимальная выработка АТФ за счёт окислительного фосфорилирования.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245425" y="3804054"/>
            <a:ext cx="45930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нехватке кислорода организм переходит на анаэробное дыхание. Это снижает выработку энергии и вызывает накопление молочной кислоты, что приводит к усталости мышц.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38475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кислорода в клеточном дыхании
</a:t>
            </a:r>
            <a:endParaRPr lang="en-US" sz="224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079721"/>
            <a:ext cx="4000500" cy="22061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параметров аэробного и анаэробного обмена веществ с указанием основных продуктов и энергетической эффективности.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Аэробный и анаэробный обмен: сравнение характеристик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Аэробный обмен обеспечивает значительно больше энергии, что важно для активной работы органов и мышц.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подростков, 2022
</a:t>
            </a:r>
            <a:endParaRPr lang="en-US" sz="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АТФ — источника энергии клетки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Структурное строение АТФ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состоит из аденина, рибозы и трёх фосфатных групп, связанных макроэргическими связями. Разрыв этих связей высвобождает энергию, необходимую для клеточных процессов.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энергии АТФ в организме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получаемая при гидролизе АТФ, используется в мышечной работе, синтезе белков и транспортных процессах через мембраны клеток, поддерживая жизнедеятельность.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 – 2000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митохондрий содержится в одной активно работающей клетке кожи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клетки, 2023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митохондрий варьируется в зависимости от потребности клетки в энергии, отражая её активность и функцию.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525" y="1699210"/>
            <a:ext cx="4033500" cy="300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энергии в различных функциях организма
</a:t>
            </a:r>
            <a:endParaRPr lang="en-US" sz="2246" dirty="0"/>
          </a:p>
        </p:txBody>
      </p:sp>
      <p:sp>
        <p:nvSpPr>
          <p:cNvPr id="8" name="Text 2"/>
          <p:cNvSpPr txBox="1"/>
          <p:nvPr/>
        </p:nvSpPr>
        <p:spPr>
          <a:xfrm>
            <a:off x="386175" y="2732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 движений и терморегуляции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необходима для сокращения мышц, обеспечивающих движение, а также для поддержания постоянной температуры тела даже в холодных условиях.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86175" y="3828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 биосинтеза и нервной деятельности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поддерживает синтез ферментов, гормонов, а также передачу нервных импульсов, обеспечивая эффективную работу органов и систем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312957"/>
            <a:ext cx="4039800" cy="193078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как различные органы распределяют общую потребность энергии в организме подростка для функционирования и роста.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энергопотребления между основными органами
</a:t>
            </a:r>
            <a:endParaRPr lang="en-US" sz="2376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и мышцы — лидеры по энергозатратам, отражая их важность в подростковом возрасте.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(ВОЗ), 2022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играет важную роль: у детей скорость обмена веществ выше для поддержки роста и развития.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различия отражаются в интенсивности обмена: у мужчин он обычно выше, что связано с разной мышечной массой.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Гормональный фон, включая уровень тироксина и адреналина, существенно регулирует метаболическую активность.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физической активности, питания, температуры окружающей среды и стресса изменяет скорость обмена веществ постоянно.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скорость обмена веществ
</a:t>
            </a:r>
            <a:endParaRPr lang="en-US" sz="22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Расстройства обмена веществ: примеры и последствия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дефиците инсулина организм теряет способность эффективно использовать глюкозу, что вызывает высокий уровень сахара в крови и отрицательно сказывается на здоровье.
</a:t>
            </a:r>
            <a:endParaRPr lang="en-US" sz="1105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Ожирение как следствие дисбаланса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накопление энергетических веществ связано с нарушением обмена, что приводит к избыточному весу и повышенному риску заболеваний сердечно-сосудистой системы.
</a:t>
            </a:r>
            <a:endParaRPr lang="en-US" sz="1068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Гипотиреоз и снижение метаболизма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уровень гормонов щитовидной железы замедляет обмен веществ, вызывая усталость, снижение роста и нарушения работы органов.
</a:t>
            </a:r>
            <a:endParaRPr lang="en-US" sz="110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энергетический обмен — основа здоровья и активности подростков. Правильное питание, физическая активность и гормональный баланс помогают поддерживать жизненный тонус и рост.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энергетического обмена для здоровья и развития
</a:t>
            </a:r>
            <a:endParaRPr lang="en-US" sz="277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2026-05-09T21:33:19Z</dcterms:created>
  <dcterms:modified xsi:type="dcterms:W3CDTF">2026-05-09T21:33:19Z</dcterms:modified>
</cp:coreProperties>
</file>