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1958022"/>
            <a:ext cx="4347000" cy="27338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«Капитанская дочка»: честь, выбор и взросление на фоне истории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5217550" y="4500900"/>
            <a:ext cx="26286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217550" y="3501125"/>
            <a:ext cx="3476400" cy="8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Петра Гринёва о чести, выборе и взрослении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260517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эпохи, в которой разворачивается повесть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связывает судьбу героя с восстанием Пугачёва и реальными событиями XVIII века. На фоне степей, крепости и Оренбурга раскрываются характеры, а личный выбор становится не менее важным, чем сама история.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Замысел Пушкина и особенности исторической повести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6944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повести исторические события не существуют сами по себе: они становятся фоном для нравственного выбора героев и помогают увидеть их истинный характер.
</a:t>
            </a:r>
            <a:endParaRPr lang="en-US" sz="1086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связано с Машей Мироновой, чья тихая твёрдость и верность правде помогают удержать в сюжете главный нравственный ориентир.
</a:t>
            </a:r>
            <a:endParaRPr lang="en-US" sz="1086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6172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показывает не только восстание, но и человека в момент испытания: как страх, долг и совесть влияют на поступки, когда привычный порядок жизни рушится.
</a:t>
            </a:r>
            <a:endParaRPr lang="en-US" sz="10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7129" y="0"/>
            <a:ext cx="455079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000" y="1208150"/>
            <a:ext cx="3653100" cy="122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Гринёв: путь от недоросля к ответственному человеку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10775" y="3887700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Испытания заставляют его взрослеть. Он учится держать слово, помнить о долге и не изменять чести, даже когда это опасно и может стоить ему свободы.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810775" y="2812175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Гринёв кажется беспечным юношей, который мало задумывается о последствиях своих слов и поступков. Он живёт впечатлениями и ещё не умеет по-настоящему отвечать за себя.
</a:t>
            </a:r>
            <a:endParaRPr lang="en-US" sz="98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Белогорская крепость как мир простых и честных людей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4997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Белогорская крепость показана как тихое провинциальное место, далёкое от блеска столицы и больших военных побед. Здесь особенно заметны повседневные привычки и простота жизни.
</a:t>
            </a:r>
            <a:endParaRPr lang="en-US" sz="11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283187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мире ярко проявляются человеческие качества: доброта капитана Миронова, душевность Василисы Егоровны, скромность Маши и честность простых солдат.
</a:t>
            </a:r>
            <a:endParaRPr lang="en-US" sz="1186" dirty="0"/>
          </a:p>
        </p:txBody>
      </p:sp>
      <p:sp>
        <p:nvSpPr>
          <p:cNvPr id="8" name="Text 4"/>
          <p:cNvSpPr txBox="1"/>
          <p:nvPr/>
        </p:nvSpPr>
        <p:spPr>
          <a:xfrm>
            <a:off x="611642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здесь рядом существуют искренность, страх, трусость и предательство. Поэтому крепость становится не только местом действия, но и своеобразной проверкой нравственности.
</a:t>
            </a:r>
            <a:endParaRPr lang="en-US" sz="118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7469" y="1162275"/>
            <a:ext cx="6869063" cy="1939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988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герои повести и их роль в сюжете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035225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персонажей помогает увидеть, как через разные характеры раскрывается главная мысль произведения.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797000" y="4035300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противопоставлены друг другу: честность и верность у одних резко контрастируют с завистью и предательством у других.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51288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Пушкин, «Капитанская дочка»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6296" y="1624942"/>
            <a:ext cx="449100" cy="3592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46285" y="2441445"/>
            <a:ext cx="449100" cy="399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46285" y="3252959"/>
            <a:ext cx="449100" cy="4491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246285" y="4089402"/>
            <a:ext cx="449100" cy="4491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Савельич и тема верности
</a:t>
            </a:r>
            <a:endParaRPr lang="en-US" sz="2400" dirty="0"/>
          </a:p>
        </p:txBody>
      </p:sp>
      <p:sp>
        <p:nvSpPr>
          <p:cNvPr id="1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6" name="Text 2"/>
          <p:cNvSpPr txBox="1"/>
          <p:nvPr/>
        </p:nvSpPr>
        <p:spPr>
          <a:xfrm>
            <a:off x="3070392" y="1509076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Преданный опекун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Савельич сопровождает Гринёва с детства и заботится о нём как о родном человеке. Он не просто слуга, а надёжная опора, которая всегда рядом.
</a:t>
            </a:r>
            <a:endParaRPr lang="en-US" sz="800" dirty="0"/>
          </a:p>
        </p:txBody>
      </p:sp>
      <p:sp>
        <p:nvSpPr>
          <p:cNvPr id="17" name="Text 3"/>
          <p:cNvSpPr txBox="1"/>
          <p:nvPr/>
        </p:nvSpPr>
        <p:spPr>
          <a:xfrm>
            <a:off x="3070381" y="2345535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Бережливость и здравый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внимательно следит за деньгами и хозяйством, стараясь уберечь барина от лишних трат и необдуманных поступков. В его осторожности чувствуется опыт и рассудительность.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070381" y="3181993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Предупреждение об опасности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Савельич первым замечает угрозу и пытается остановить рискованные решения Гринёва. Даже если его не слушают, он всё равно остаётся верен своей заботе и тревоге за хозяина.
</a:t>
            </a:r>
            <a:endParaRPr lang="en-US" sz="800" dirty="0"/>
          </a:p>
        </p:txBody>
      </p:sp>
      <p:sp>
        <p:nvSpPr>
          <p:cNvPr id="19" name="Text 5"/>
          <p:cNvSpPr txBox="1"/>
          <p:nvPr/>
        </p:nvSpPr>
        <p:spPr>
          <a:xfrm>
            <a:off x="3070381" y="4018437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Незаметная сила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верность не выглядит громкой или героической, но именно она поддерживает Гринёва в трудные моменты. Через этот образ Пушкин показывает ценность тихой самоотверженности.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события сюжета в их последовательности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развивается как цепочка испытаний, где каждое событие подводит героя к следующему решению.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строится по нарастающей: от личных впечатлений к серьёзному нравственному выбору и итоговому спасению.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Пушкин, «Капитанская дочка»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Пугачёв как историческая и литературная фигура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306245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умеет помнить добро, ценит смелость и способен на неожиданную щедрость, что делает его не просто врагом, а сложным человеком.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14214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Пугачёв остаётся жестоким и властным предводителем, чьи решения несут людям страх, разрушение и опасность.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47035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Пугачёв в повести связан с реальным историческим восстанием, поэтому его образ сразу воспринимается как часть большой и тревожной эпохи.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450000" y="3978036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сочетание силы, непредсказуемости и человеческих черт делает его одним из самых запоминающихся персонажей повести.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решения Гринёва меняют его судьбу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ключевых поступков героя по повести А. С. Пушкина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000" y="2701245"/>
            <a:ext cx="2747700" cy="19910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7793" y="2701137"/>
            <a:ext cx="2748000" cy="19912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5896" y="2701137"/>
            <a:ext cx="2748000" cy="1991227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Маша Миронова: тихая сила и нравственная смелость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96200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Скромность, за которой скрыта твёрдость
</a:t>
            </a:r>
            <a:pPr algn="l" indent="0" marL="0">
              <a:lnSpc>
                <a:spcPct val="115000"/>
              </a:lnSpc>
              <a:buNone/>
            </a:pPr>
            <a:r>
              <a:rPr lang="en-US" sz="2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повести Маша почти незаметна: говорит мало, держится просто и не любит привлекать внимание. Но именно в такой тишине чувствуется её внутренняя собранность. Она не ищет выгодного брака и умеет различать уважение и насилие.
</a:t>
            </a:r>
            <a:endParaRPr lang="en-US" sz="840" dirty="0"/>
          </a:p>
        </p:txBody>
      </p:sp>
      <p:sp>
        <p:nvSpPr>
          <p:cNvPr id="11" name="Text 3"/>
          <p:cNvSpPr txBox="1"/>
          <p:nvPr/>
        </p:nvSpPr>
        <p:spPr>
          <a:xfrm>
            <a:off x="3344393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Отказ, который защищает достоинство
</a:t>
            </a:r>
            <a:pPr algn="l" indent="0" marL="0">
              <a:lnSpc>
                <a:spcPct val="115000"/>
              </a:lnSpc>
              <a:buNone/>
            </a:pPr>
            <a:r>
              <a:rPr lang="en-US" sz="2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Швабрин пытается добиться её согласия, Маша не уступает давлению и не принимает ложь как норму. Её отказ — это не каприз, а честный выбор. В этом поступке особенно ясно видна её нравственная смелость и верность себе.
</a:t>
            </a:r>
            <a:endParaRPr lang="en-US" sz="840" dirty="0"/>
          </a:p>
        </p:txBody>
      </p:sp>
      <p:sp>
        <p:nvSpPr>
          <p:cNvPr id="12" name="Text 4"/>
          <p:cNvSpPr txBox="1"/>
          <p:nvPr/>
        </p:nvSpPr>
        <p:spPr>
          <a:xfrm>
            <a:off x="6092496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Просьба о справедливости
</a:t>
            </a:r>
            <a:pPr algn="l" indent="0" marL="0">
              <a:lnSpc>
                <a:spcPct val="115000"/>
              </a:lnSpc>
              <a:buNone/>
            </a:pPr>
            <a:r>
              <a:rPr lang="en-US" sz="2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финале Маша едет к императрице не ради себя, а ради Гринёва, которого считает невиновным. Она говорит просто и прямо, без красивых слов, но с уверенностью. Так тихая героиня становится защитницей правды и семейной памяти.
</a:t>
            </a:r>
            <a:endParaRPr lang="en-US" sz="84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2243869"/>
            <a:ext cx="4122000" cy="9335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Честь и бесчестие в поступках героев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540727" y="1697375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поступков показывает, как в повести проверяется нравственный выбор человека.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540725" y="2776222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Честь связана с верностью слову и долгу, а бесчестие — с завистью, ложью и выгодой. Положение в обществе не делает поступок благородным.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Пушкин, «Капитанская дочка»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Дуэль Гринёва и Швабрина как столкновение характеров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1512663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Ссора начинается с насмешек Швабрина над Машей Мироновой. Оскорбление для Гринёва становится не пустяком, а вопросом чести и уважения к человеку, которого он любит.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640851" y="1512675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Гринёв идёт на дуэль открыто и прямо, не прячась за чужими словами. В его поведении есть горячность, но нет подлости: он защищает достоинство, а не ищет выгоды.
</a:t>
            </a:r>
            <a:endParaRPr lang="en-US" sz="1086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44500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Швабрин, напротив, действует из обиды и злобы. Он коварен, старается унизить соперника и готов нарушать честные правила, если это помогает ему победить.
</a:t>
            </a:r>
            <a:endParaRPr lang="en-US" sz="1086" dirty="0"/>
          </a:p>
        </p:txBody>
      </p:sp>
      <p:sp>
        <p:nvSpPr>
          <p:cNvPr id="9" name="Text 5"/>
          <p:cNvSpPr txBox="1"/>
          <p:nvPr/>
        </p:nvSpPr>
        <p:spPr>
          <a:xfrm>
            <a:off x="3640851" y="3244500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эпизод делает конфликт повести особенно острым. Личная ссора показывает, насколько по-разному герои понимают честь, и подготавливает читателя к более серьёзным испытаниям.
</a:t>
            </a:r>
            <a:endParaRPr lang="en-US" sz="108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героев по главным нравственным качествам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значение в повести получают не звания, а личные поступки и верность принципам.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противопоставляет героев по нравственной силе: одни сохраняют достоинство, другие теряют его ради страха или выгоды.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образов повести «Капитанская дочка» А. С. Пушкина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0000" y="1085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Екатерины II и тема справедливости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50000" y="1903290"/>
            <a:ext cx="2157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Арест Гринёва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событий в Белогорской крепости Гринёв оказывается под подозрением. Его судьба зависит уже не от силы оружия, а от правды и умения доказать невиновность.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364400" y="1903290"/>
            <a:ext cx="2157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Поездка Маши в Царское Село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Маша решается обратиться к императрице лично. Этот шаг показывает её смелость: она действует тихо, но настойчиво, защищая любимого человека и справедливость.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6278800" y="1903290"/>
            <a:ext cx="2157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с Екатериной II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Императрица выслушивает Машу и принимает верное решение. Эпизод завершает линию милосердия и показывает, что правда может быть услышана наверху.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стиль повести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1810175"/>
            <a:ext cx="2577600" cy="15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Повествование ведётся от первого лица, поэтому события звучат как личные воспоминания участника. Такой приём делает историю ближе читателю и помогает поверить в переживания героя.
</a:t>
            </a:r>
            <a:endParaRPr lang="en-US" sz="12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283203" y="1810175"/>
            <a:ext cx="2577600" cy="15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повести точный и ясный: Пушкин избегает лишней вычурности, но добивается выразительности простыми словами. Краткие реплики и диалоги быстро раскрывают характеры персонажей.
</a:t>
            </a:r>
            <a:endParaRPr lang="en-US" sz="1286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680468"/>
            <a:ext cx="5410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детали вводятся ненавязчиво и создают ощущение подлинной эпохи. Благодаря этому бунт, крепость и дорога воспринимаются не как фон, а как живая среда испытаний.
</a:t>
            </a:r>
            <a:endParaRPr lang="en-US" sz="128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1198513"/>
            <a:ext cx="8244000" cy="186702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988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13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факты и художественный вымысел в повести
</a:t>
            </a:r>
            <a:endParaRPr lang="en-US" sz="2213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035225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соединяет реальные события и вымышленных героев, чтобы показать историю через судьбы людей.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797000" y="4035300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Реальные события придают повести достоверность, а вымышленные герои помогают увидеть эпоху через личный опыт и нравственный выбор.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51288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Пушкин, «Капитанская дочка»; историческая основа — восстание Пугачёва
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153" y="1821875"/>
            <a:ext cx="397500" cy="397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82951" y="1861625"/>
            <a:ext cx="397500" cy="31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7752" y="1821875"/>
            <a:ext cx="397500" cy="397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72552" y="1821875"/>
            <a:ext cx="397500" cy="397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2" name="Text 1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повесть важна для школьного читателя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588134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Взросление героя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Гринёв проходит путь от неопытного юноши к человеку, который умеет отвечать за слова и поступки. Это помогает понять, что взросление связано с выбором, а не только с возрастом.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2682943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о справедливости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повести легко увидеть разницу между правдой и ложью, честью и бесчестьем. Школьник учится замечать, как поступки героев влияют на их судьбу и отношение к ним окружающих.
</a:t>
            </a:r>
            <a:endParaRPr lang="en-US" sz="800" dirty="0"/>
          </a:p>
        </p:txBody>
      </p:sp>
      <p:sp>
        <p:nvSpPr>
          <p:cNvPr id="15" name="Text 4"/>
          <p:cNvSpPr txBox="1"/>
          <p:nvPr/>
        </p:nvSpPr>
        <p:spPr>
          <a:xfrm>
            <a:off x="4777735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Верность и забота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Савельич, Маша и капитан Миронов показывают, что преданность, доброта и ответственность не бывают второстепенными. Именно такие качества поддерживают человека в трудные минуты.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6872538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характера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Пугачёвского восстания делает испытания героя особенно яркими. Читатель видит, как в опасной ситуации проявляются совесть, смелость и умение сохранить человеческое достоинство.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" y="2892484"/>
            <a:ext cx="9144000" cy="22502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1025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Заячий тулуп становится знаком благодарности и случайного, на первый взгляд, поступка, который потом меняет судьбу Гринёва. Небольшая вещь напоминает, что добро не пропадает бесследно.
</a:t>
            </a:r>
            <a:endParaRPr lang="en-US" sz="1086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033100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Буран и крепость работают как символы испытания: первый показывает опасность дороги и неизвестность будущего, вторая — проверку характера. В этих образах особенно ясно видны честь, страх и верность.
</a:t>
            </a:r>
            <a:endParaRPr lang="en-US" sz="1086" dirty="0"/>
          </a:p>
        </p:txBody>
      </p:sp>
      <p:sp>
        <p:nvSpPr>
          <p:cNvPr id="9" name="Text 3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символы повести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23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3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повести Пушкина
</a:t>
            </a:r>
            <a:endParaRPr lang="en-US" sz="4312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3707950"/>
            <a:ext cx="4122000" cy="9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«Капитанская дочка» учит, что настоящая сила человека проявляется в честности, милосердии и верности долгу. Именно такие решения помогают героям пройти через испытания и сохранить достоинство.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2026-05-19T04:11:08Z</dcterms:created>
  <dcterms:modified xsi:type="dcterms:W3CDTF">2026-05-19T04:11:08Z</dcterms:modified>
</cp:coreProperties>
</file>