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органы слуха и равновесия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слуха и равновесия принимают звуки и сохраняют равновесие тела в 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слуха и равновесия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понимать речь и музыку, а равновесие поддерживает устойчивость тела и координацию движений. Их работа важна для безопасной жизни и общения с окружающими.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собирает звуковые волны и проводит их к внутренним отделам. Наружный слуховой проход защищает внутренности уха от повреждений и загрязнений.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ухо: захват звука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принимает звуковые колебания, которые передаются по трём маленьким косточкам — молоточку, наковальне и стремечку — для усиления звука.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ухо: преобразование вибраций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преобразует звуковые волны в нервные сигналы, а вестибулярный аппарат контролирует положение и движение тела в пространстве.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ухо: восприятие и равновесие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уха и его отделы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ухо: ключевые функции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усиливает и направляет звуковые волны во внутренний слуховой проход для точного восприятия звука.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проход защищает барабанную перепонку от повреждений и инфекции, создавая естественный барьер от внешних воздействий.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отдел участвует в первичном отборе и фильтрации звуковых сигналов для передачи в последующие части уха.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 и роль слуховых косточек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Евстахиева труба уравнивает давление внутри уха с внешней средой, обеспечивая правильное функционирование слухового аппарата.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Стремечко усиливает сигнал и передаёт его во внутреннее ухо, помогая точному восприятию звука высокого качества.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Молоточек соединён с перепонкой, передаёт вибрации на наковальню, которая затем передаёт движение стремечку.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колебания вызывают движение барабанной перепонки, что инициирует передачу вибраций на слуховые косточки.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— ключевой элемент восприятия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улитки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заполнена жидкостью и содержит волосковые клетки, которые реагируют на колебания звука, превращая их в нервные импульсы. Эти клетки «чувствуют» определённые частоты звука.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и передача сигнала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сигналы от улитки идут через слуховой нерв в мозг, где происходит их обработка и распознавание звуковых образов.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звука: от уха к мозгу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сигналы последовательно трансформируются и усиливаются на каждом этапе слухового пути, обеспечивая точное восприятие.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работа каждого звена обеспечивает качественный слух и восприятие звуковой информации.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анатомии человека,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70014"/>
            <a:ext cx="4332300" cy="13697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слухом и равновесием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функций, органов и анализаторов систем слуха и равновесия помогает понять их уникальные задачи и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равновесие выполняют разные задачи, но тесно взаимосвязаны через внутреннее ухо.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барабанной перепонки около 0,1 мм позволяет ей эффективно колебаться под действием звуков, обеспечивая начальный этап слухового процесса.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0,1 мм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барабанной перепонки обеспечивает её чувствительность к звуковым волнам и передачу вибраций.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пособия по анатомии уха, 2023
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полукружных канала расположены в разных плоскостях и улавливают угловые ускорения головы. Их рецепторы помогают ощущать повороты и поддерживать равновесие при движениях.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Полукружные каналы и ощущение вращения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Мешочек и маточка содержат кристаллы, которые при наклоне головы смещаются и стимулируют рецепторы, позволяя определять положение тела относительно земли.
</a:t>
            </a:r>
            <a:endParaRPr lang="en-US" sz="808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Отолитовые органы и восприятие наклона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 полукружных каналов и отолитов передаются в мозг, где интегрируются с информацией от зрения и мышц, обеспечивая точную поддержку равновесия и ориентации.
</a:t>
            </a:r>
            <a:endParaRPr lang="en-US" sz="815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сигналов для баланса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роль вестибулярного аппарата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вестибулярного анализатора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Полукружные каналы заполнены жидкостью, которая при поворотах головы начинает двигаться, стимулируя волосковые клетки рецепторов, реагирующих на изменение положения.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Возникающие нервные сигналы передаются по вестибулярному нерву в мозжечок, где происходит интеграция данных о положении и движениях головы.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сложной системе мозг регулирует мышечный тонус и равновесие, предотвращая потери равновесия и падения даже при резких движениях.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анализирует полученную информацию совместно с сигналами от глаз и мышц, что помогает поддерживать устойчивость тела и координацию.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обработки звукового сигнала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звуковой волны через структуры уха до коры головного мозга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слуха: основные причины и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причины снижения слуха включают врождённые пороки развития, воспаления среднего уха, длительное воздействие шума и черепно-мозговые травмы.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слуха влияют на речь, обучение и общение, снижая качество жизни. Современные решения — слуховые аппараты и развитие навыков чтения по губам — помогают адаптироваться.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звукового загрязнения на слух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к звукам свыше 85 дБ повреждает волосковые клетки улитки, что ведет к ухудшению слуха и появлению тиннитуса.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Серьёзной угрозе подвергаются жители мегаполисов и подростки, часто слушающие громкую музыку с наушниками.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ВОЗ, свыше 1,1 миллиарда молодых людей в мире рискуют потерять слух из-за хронического шума окружающей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15404"/>
            <a:ext cx="4332300" cy="20578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частот слуха у человека и животных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слухового диапазона разных видов помогает понять особенности их восприятия звука для ориентации и выживания.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обладают более широким слуховым диапазоном, что обеспечивает им лучшую ориентацию и восприятие звуков в окружающей среде.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исследования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анализатора равновесия при физической активности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стабильности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аппарат критичен для удержания равновесия во время ходьбы, бега и спортивных упражнений. Он помогает координировать движения и ориентироваться в пространстве.
</a:t>
            </a:r>
            <a:endParaRPr lang="en-US" sz="1402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вестибулярного аппарата
</a:t>
            </a:r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сбоях в работе этого анализатора возникают головокружения, нарушение координации и проблемы с походкой. Особенно рискованно для активных подростков, увлечённых спортом.
</a:t>
            </a:r>
            <a:endParaRPr lang="en-US" sz="12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215" y="3527269"/>
            <a:ext cx="315169" cy="387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слуха и равновесия на учебу и общение
</a:t>
            </a:r>
            <a:endParaRPr lang="en-US" sz="2485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информации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позволяет точно воспринимать устные указания и участвовать в уроках, что важно для успешной учебы.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взаимодействие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слуховое восприятие и баланс способствуют лёгкому включению в коллектив и эффективному общению с ровесниками.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равновесие важно для занятий спортом и участия в школьных мероприятиях, развивая ловкость и координацию.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органов слуха и равновесия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Ограничьте громкость музыки и избегайте длительного использования наушников. Регулярно очищайте наружное ухо и не используйте ватные палочки самостоятельно, чтобы предотвратить повреждения.
</a:t>
            </a:r>
            <a:endParaRPr lang="en-US" sz="1213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 лечите инфекции уха и простуды. Физические упражнения, например плавание и танцы, укрепляют вестибулярный аппарат и улучшают координацию, снижая риск нарушений.
</a:t>
            </a:r>
            <a:endParaRPr lang="en-US" sz="1395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слухе и равновесии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космонавтов в невесомости перестает правильно функционировать вестибулярный аппарат, что вызывает проблемы с координацией после возвращения на Землю.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обладают абсолютным слухом, позволяющим мгновенно определять высоту нот без внешних ориентиров.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мощный зарегистрированный звук — извержение вулкана Кракатау в 1883 году, услышанное на расстоянии свыше 4500 километров.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слуховой аппарат был изобретён Миллером Рисом Хатчинсоном в конце XIX века, открыв новую эру помощи людям с нарушениями слуха.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слуха и равновесия для подросткового 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равновесие играют решающую роль в развитии, учебе, спорте и общении подростков. Забота о здоровье этих систем помогает сохранять активность, уверенность и успешную социализацию.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2026-05-09T11:31:52Z</dcterms:created>
  <dcterms:modified xsi:type="dcterms:W3CDTF">2026-05-09T11:31:52Z</dcterms:modified>
</cp:coreProperties>
</file>