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нашей Галактики: Млечный Путь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— обширная спиральная галактика, дом для миллиардов звёзд, включая Землю.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происхождение названия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народы представляли Млечный Путь как «молочную дорогу», связывая название с легендой о молоке богини Геры. Научные открытия XIX и XX веков раскрыли его как огромную звездную систему — одну из множества галактик во Вселенной.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Млечного Пути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балдж — плотное ядро со старыми звёздами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Балдж — это скапливающиеся в центре галактики старые звёзды и газ с пылью. Здесь концентрация материи максимально высокая, формируя плотный и яркий центр Млечного Пути.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 с ярко выраженными спиральными рукавами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 представляет собой тонкое плоское кольцо, в котором расположены молодые звёзды, газ и пыль. Спиральные рукава выделяются особой концентрацией новых звёзд, родившихся в газовых облаках.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Галактическое гало — сферическая оболочка из старых звёзд и шаровых скоплений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 окружает диск, состоя из древних звёзд и более 150 шаровых скоплений, а также невидимой тёмной материи, играющей ключевую роль в структуре галактики.
</a:t>
            </a:r>
            <a:endParaRPr lang="en-US" sz="13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рукавах сосредоточены гигантские молекулярные облака — места, где рождаются новые звёзды и планеты, поддерживая цикл обновления галактики.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Местный рукав Ориона, где расположена Солнечная система, представляет собой менее массивную область с рассеянным межзвёздным газом.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Персей, Щит-Центавр и Лебедь — крупные спиральные рукава с активным звездообразованием и яркими молодыми звёздами.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рукава: основные элементы
</a:t>
            </a:r>
            <a:endParaRPr lang="en-US" sz="26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Солнечной системы в Галактике
</a:t>
            </a:r>
            <a:endParaRPr lang="en-US" sz="2529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Локального рукава (Ориона)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находится внутри Локального рукава, являющегося небольшим сегментом между крупными рукавами Персея и Стрельца. Это спокойная область с умеренной плотностью газа и звёзд.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 центра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Находясь примерно в 26 000 световых лет от центра, Солнечная система вращается вокруг галактического ядра по почти круговой орбите с высокой стабильностью.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пузырь — область разрежённой межзвёздной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объём межзвёздного пространства характеризуется значительно пониженной плотностью газа и пыли, образовавшейся в результате прошлых звёздных взрывов, что влияет на условия формирования новых систем.
</a:t>
            </a:r>
            <a:endParaRPr lang="en-US" sz="12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триллиона масс Солнца
</a:t>
            </a:r>
            <a:endParaRPr lang="en-US" sz="29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общую массу Млечного Пути, включая большую долю тёмной материи, формирующей основу галактической гравитации.
</a:t>
            </a:r>
            <a:endParaRPr lang="en-US" sz="1596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имеет диаметр около 100 000 световых лет, её диск толщиной примерно 1 000 световых лет содержит большое количество звёзд и межзвёздного вещества.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2022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Млечного Пути с другими галактиками
</a:t>
            </a:r>
            <a:endParaRPr lang="en-US" sz="211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уступает по размерам Андромеде, но значительно превосходит по массе и размеру ближайшие карликовые галактики-спутники.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параметров подчёркивает доминирующую роль Млечного Пути в локальной группе галактик по массе и масштабу.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Sb-SBc указывает на среднезакрученные спиральные рукава с умеренным звездообразованием и заметным газовым диском.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яркое и компактное, содержит множество старых звёзд и скопления межзвёздной пыли, влияющей на наблюдения.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диск состоит из молодой звёздной популяции и обширных облаков газа, где продолжается формирование новых звезд.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пыли и газа поддерживает долгосрочную динамику структуры и обеспечивает циклы рождения и смерти звёзд.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галактики: спиральная структура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сверхмассивная чёрная дыра
</a:t>
            </a:r>
            <a:endParaRPr lang="en-US" sz="1917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Млечного Пути обнаружен источник Стрелец А* — сверхмассивная чёрная дыра с массой около 4,3 миллиона Солнц. Он излучает радиоволны и влияет на движение близких звёзд.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наблюдения фиксируют быстрые орбиты звёзд вокруг Стрельца А*, что подтверждает его огромное гравитационное притяжение и роль в структуре галактического центра.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 — огромная сферическая область, простирающаяся значительно дальше диска и состоящая из старых звёзд и шаровых скоплений, числом более 150.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 в гало обеспечивает необходимую массу для удержания звёзд на орбитах и стабилизации гравитационного поля галактики.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гало сопоставима с массой диска, что подчёркивает важность этой структуры в динамике и эволюции Млечного Пути.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 и сферические скопления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Солнечной системы вокруг центра Млечного Пути
</a:t>
            </a:r>
            <a:endParaRPr lang="en-US" sz="171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астрономических наблюдений и расчётов орбитальной механики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Межзвездная среда: состав и роль
</a:t>
            </a:r>
            <a:endParaRPr lang="en-US" sz="2058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Межзвёздная среда в Млечном Пути состоит преимущественно из водорода (до 70%) и гелия (около 28%), с небольшим количеством тяжёлых элементов, которые формируют межзвёздную пыль.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газовые облака служат местами зарождения новых звёзд и планетных систем; плотность среды крайне низкая, менее одного атома на кубический сантиметр, что создаёт уникальные условия для эволюции галактики.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88384"/>
            <a:ext cx="4646100" cy="27398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 массе, возрасту и составу ключевых структур Галактики.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2020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Млечного Пути: характеристики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компонентов формирует динамическую эволюцию Галактики, обусловливая процессы звездообразования и структурные изменения.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Млечного Пути и их влияние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Магелланово Облако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спутниковая галактика, оказывает гравитационное воздействие, способствуя возникновению приливных волн и изменению структуры Млечного Пути.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Стрельца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Карликовая галактика, активно взаимодействующая с Млечным Путём, вызывает возмущения в структуре гало и влияет на движение звёзд.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Малое Магелланово Облако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Меньшее по размеру, но важное спутниковое тело, влияющее на перераспределение газа и звёзд в галактическом диске.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Пса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спутник, гравитационные эффекты которого способствуют перераспределению материи в периферийных областях нашей Галактики.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наблюдений Млечного Пути
</a:t>
            </a:r>
            <a:endParaRPr lang="en-US" sz="193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Млечный Путь воспринимали как светлое облако на ночном небе. В 1610 году Галилео Галилей с помощью телескопа впервые доказал, что это скопление множества звёзд, а не туманность.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появились первые астрономические фотографии Галактики. В XX веке спектроскопия и радионаблюдения позволили раскрыть её структуру и состав, значительно расширив научные знания.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временные масштабы Млечного Пути
</a:t>
            </a:r>
            <a:endParaRPr lang="en-US" sz="2297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225–250 млн лет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одного галактического года — период полного оборота Солнечной системы вокруг центра Галактики.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изучение с помощью современных телескопов, что позволяет проследить эволюцию и динамику галактических процессов.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~13,5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Млечного Пути — начало его формирования вскоре после появления Вселенной.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нашей Галактики приходится на тёмную материю, формируя её гравитационное поле и влияя на динамику звёзд.
</a:t>
            </a:r>
            <a:endParaRPr lang="en-US" sz="1686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массы Млечного Пути состоит из невидимой тёмной материи, которая не излучает свет, но обеспечивает стабильность вращения галактического диска.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и ESA,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столкновение Млечного Пути с Андромедой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Непреодолимое сближение галактик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4–5 миллиардов лет Млечный Путь сталкивается с Андромедой, образуя новую крупную эллиптическую галактику. Это космическое слияние значительно изменит структуру обеих систем.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звёзд и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слияние галактик, вероятность прямых столкновений звёзд минимальна из-за огромных расстояний. Однако гравитационные взаимодействия вызовут сильные приливные эффекты и перестройку звёздных орбит.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Галактики помогает понять общие процессы формирования и эволюции спиральных галактик во Вселенной.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значимость Млечного Пути
</a:t>
            </a:r>
            <a:endParaRPr lang="en-US" sz="2685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химического состава и звездной популяции раскрывают истоки происхождения элементов и условий для планетных систем.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экзопланет в Млечном Пути расширяет границы знания о потенциальных средах для жизни за пределами Земли.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космических миссий Gaia, Hubble и James Webb существенно повышают точность наших моделей и ускоряют научный прогресс.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Млечного Пути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Млечного Пути открывает новые горизонты в астрономии и космологии, позволяя раскрыть тайны Вселенной и расширить знания о происхождении жизни и её перспективах.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2026-05-08T00:49:01Z</dcterms:created>
  <dcterms:modified xsi:type="dcterms:W3CDTF">2026-05-08T00:49:01Z</dcterms:modified>
</cp:coreProperties>
</file>