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«Жизнь и воротник»: сатирический рассказ о том, как мелочь управляет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воротник запускает тревогу, суету и смешной абсурд.
</a:t>
            </a:r>
            <a:endParaRPr lang="en-US" sz="265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умеет превращать бытовую мелочь в точное и острое наблюдение о людях. В её рассказах смешное всегда связано с характером, а за шуткой скрывается серьёзная мысль.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Тэффи: юмор из повседневности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покупает воротник и воспринимает его как удачную и важную обновку, которая должна сразу изменить впечатление о ней.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момента обычная вещь начинает влиять на настроение героини: радость быстро сменяется вниманием к тому, как она выглядит со стороны.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случайность превращается в источник беспокойства, и именно с неё начинается цепочка смешных и неловких событий.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завязка: с чего начинается история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одна бытовая деталь вызывает цепочку всё более тревожных реакций.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Героиня, которую легко узнать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не исключительный персонаж, а обычный человек, которому очень хочется выглядеть прилично. Она радуется обновке, но быстро начинает тревожиться из-за того, как её оценят окружающие. Именно эта узнаваемость делает её образ живым и смешным.
</a:t>
            </a:r>
            <a:endParaRPr lang="en-US" sz="1389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вещь — большие переживания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Воротник становится для героини почти событием дня. Из-за одной детали она суетится, сомневается и принимает неловкие решения. На иллюстрации можно показать её вместе с заметным воротником, чтобы подчеркнуть, насколько сильно вещь влияет на её настроение.
</a:t>
            </a:r>
            <a:endParaRPr lang="en-US" sz="1389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героини: обычный человек в смешной ситуации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сюжета помогает показать, как маленькая вещь начинает управлять человеком.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действие рождается не из предмета, а из реакции героини и страха оценки.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Н. Тэффи «Жизнь и воротник»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роль в рассказе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43840"/>
            <a:ext cx="305255" cy="2442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30273"/>
            <a:ext cx="305255" cy="27133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одежды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Воротник сначала кажется обычной частью наряда, но в рассказе он сразу выделяется и притягивает внимание. Через него автор показывает, как даже мелкая вещь может стать значимой для человека.
</a:t>
            </a:r>
            <a:endParaRPr lang="en-US" sz="1198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для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придаёт воротнику слишком большое значение и начинает волноваться из-за него. Отсюда возникают сомнения, суета и смешные поступки, которые и движут весь сюжет.
</a:t>
            </a:r>
            <a:endParaRPr lang="en-US" sz="1198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внешнего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Воротник связан с желанием выглядеть аккуратно и достойно. Он становится символом того, как человек старается понравиться другим и из-за этого теряет спокойствие.
</a:t>
            </a:r>
            <a:endParaRPr lang="en-US" sz="1215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воротник становится важной деталью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рождается из того, что простая покупка вдруг получает почти огромное значение, а героиня относится к ней слишком серьёзно.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усиливают растерянность, торопливые решения и повторяющиеся неловкие действия, которые только запутывают ситуацию ещё больше.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забавно несоответствие: причина совсем пустяковая, а переживания героини выглядят почти как настоящая драма.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в рассказе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внутреннее волнение героини заметнее самой вещи.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двигатель сюжета — страх оценки, а воротник лишь запускает эту реакцию.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рассказу Н. Тэффи «Жизнь и воротник»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движет сюжетом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не высмеивает героиню грубо: её ирония мягкая, но очень точная, поэтому читатель сначала улыбается, а потом задумывается.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люди часто слишком волнуются из-за внешних мелочей и забывают о простом здравом смысле.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помогает увидеть смешное в повседневной жизни и делает рассказ понятным даже без прямых объяснений.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тону текст звучит не только забавно, но и немного грустно, потому что в героине легко узнать любого человека.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ирония в рассказе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начинает поступать не так, как ей удобно, а так, как, по её мнению, её оценят окружающие. Из-за этого обычная покупка превращается в источник напряжения.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эта тема особенно понятна: одежда, причёска и реакция сверстников часто кажутся очень значимыми. Рассказ помогает увидеть, как чужое мнение может сильно влиять на поведение.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показывает, что страх выглядеть смешно или нелепо легко управляет человеком. Внешняя оценка становится важнее собственного спокойствия, и именно это создаёт комический эффект.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человеческой зависимости от чужого мнения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вещь становится важнее чувства меры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Воротник в рассказе выглядит как простая деталь одежды, но героиня придаёт ему почти особое значение. Из-за этого маленькая покупка начинает управлять её настроением и поступками.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внутренней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обозначает желание выглядеть правильно и прилично, но не приносит уверенности. Наоборот, вещь подчёркивает неустойчивость героини и показывает, что внешняя аккуратность не решает внутренних сомнений.
</a:t>
            </a:r>
            <a:endParaRPr lang="en-US" sz="1382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деталь как символ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54" y="2755985"/>
            <a:ext cx="423329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Тэффи, рассказ «Жизнь и воротник»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внешнего и внутреннего в рассказе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рассказе расходятся внешний образ и внутреннее состояние героини.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из резкого несоответствия между тем, как героиня хочет выглядеть, и тем, что она чувствует на самом деле.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73363"/>
            <a:ext cx="306494" cy="306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940" y="1767993"/>
            <a:ext cx="317233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13091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5223" y="3304813"/>
            <a:ext cx="282669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естественно и легко, будто автор просто рассказывает забавный случай. Благодаря этому читатель быстро включается в ситуацию и без труда следит за развитием событий.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бытовые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выбирает узнаваемые мелочи повседневной жизни. Они делают историю правдоподобной и одновременно подчёркивают, как из обычного предмета возникает большое переживание.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ирония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высмеивает героиню грубо. Ирония звучит тонко, поэтому рассказ смешит, но не отталкивает, а помогает заметить человеческую слабость без резкого осуждения.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выразительные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Сжатые предложения и быстрый темп речи усиливают ощущение суеты. Стиль помогает показать характер героини через действие, а не через длинные объяснения и нравоучения.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Тэффи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обычной покупки к комическому финалу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показывает, как одна мелочь запускает цепочку нарастающих переживаний и нелепых поступков.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рассказ вызывает улыбку: ситуация кажется почти смешной, потому что героиня слишком серьёзно относится к маленькой детали. Комизм возникает очень естественно и понятно.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сочувствие. Читатель видит, что героиня не злая и не глупая, а просто растерянная, поэтому её неловкость воспринимается как человеческая слабость.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возникает лёгкое смущение, потому что в героине легко узнать себя или знакомых. Школьникам особенно близка тема внешнего вида, моды и страха выделиться.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рассказ у читателя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сюжет держится не на событии самом по себе, а на реакции героини и её внутреннем напряжении.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связана с зависимостью от чужого взгляда: именно она превращает мелочь в значительное событие.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анализ рассказа Н. Тэффи «Жизнь и воротник»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Тэффи не читает нравоучений, но показывает, как стремление произвести впечатление делает человека беспокойным и смешным. Читатель сам замечает этот вывод из поступков героини.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напоминает, что внешняя аккуратность не всегда означает внутреннюю уверенность. Можно выглядеть прилично и всё равно чувствовать растерянность, если слишком бояться оценки.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смех здесь не обижает, а помогает увидеть слабость со стороны. Именно поэтому история запоминается и заставляет задуматься о собственных привычках.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проста: спокойствие и чувство меры важнее случайной детали одежды. Если человек слишком зацикливается на внешнем виде, он теряет свободу и уверенность.
</a:t>
            </a:r>
            <a:endParaRPr lang="en-US" sz="1079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смысл без прямого назидания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деталь способна испортить настроение сильнее, чем сама ситуация.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Тэффи, «Жизнь и воротник»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 комментарий про одежду или внешность кажется очень важным. Рассказ напоминает, что не стоит делать из такой мелочи большую проблему.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рассказ о серьёзных чувствах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«Жизнь и воротник» показывает, что смешная бытовая история может говорить о важных вещах: неуверенности, страхе оценки и зависимости от мнения других. Поэтому рассказ остаётся живым и понятным.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2026-05-19T05:19:45Z</dcterms:created>
  <dcterms:modified xsi:type="dcterms:W3CDTF">2026-05-19T05:19:45Z</dcterms:modified>
</cp:coreProperties>
</file>