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«общества потребления»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покупки стали частью повседневной жизни миллионов людей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покупки стали важны для 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люди покупали в основном самое нужное и редко меняли вещи. В XX веке фабрики, города, реклама и рост доходов сделали покупки частыми, а товары — массовыми и доступными для миллионов семей.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как основа массового потребления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вместо ручного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фабрики постепенно вытеснили ремесленное производство. Машины позволили выпускать больше одинаковых товаров за меньшее время, а значит — быстрее снабжать растущие города и новые рынки.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детали стали одинаковыми, товары оказалось проще собирать, чинить и продавать. Это снизило затраты на производство и сделало вещи дешевле для покупателей из разных слоёв общества.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 Форда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1913 году Генри Форд внедрил конвейерную сборку автомобилей. Производство стало быстрее, а машина перестала быть редкой роскошью и стала доступнее для среднего класса.
</a:t>
            </a:r>
            <a:endParaRPr lang="en-US" sz="1210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регулярным покупкам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не только уменьшило цены, но и создало привычку чаще покупать новые вещи. Это стало важным шагом к формированию общества потребления.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магазины: новые места для покупок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Универмаги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появились большие магазины, где под одной крышей можно было купить одежду, посуду, мебель и другие нужные вещи. Покупка стала отдельным событием, а не редкой поездкой.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Витрины, вывески и удобное расположение магазинов превращали улицы в пространство постоянной торговли. Город всё сильнее связывался не только с работой, но и с покупками.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жить ближе друг к другу, покупателей в одном месте оказалось гораздо больше. Это сделало торговлю удобнее и заметнее в повседневной городской жизни.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превратила товар в желание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сообщения к соблазну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 XX веке уже не просто рассказывала о товаре. Она стала убеждать людей, что покупка принесёт удобство, успех, красоту и ощущение современной жизни.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каналы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журналы, радио, а позже телевидение показывали товары в привлекательном свете. Чем чаще человек видел рекламу, тем сильнее запоминал сам продукт и его образ.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брендов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товаров стали появляться запоминающиеся названия, логотипы и упаковка. Бренд помогал выделиться среди конкурентов и делал вещь узнаваемой для покупателей.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как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стали воспринимать покупку не только как необходимость, но и как способ показать свой вкус, привычки и отношение к жизни.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массовых покупок в США в XX веке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переход семей к товарам длительного пользования, которые раньше считались редкостью и роскошью.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особенно быстро выросли телевизоры и бытовая техника: покупки стали регулярной частью жизни среднего класса.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индекс по общим тенденциям распространения товаров длительного пользования в США, XX век
</a:t>
            </a:r>
            <a:endParaRPr lang="en-US" sz="8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бум 1945–1960-х годов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мирной экономике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заводы в США и Западной Европе начали выпускать не военную, а мирную продукцию. Это сразу увеличило выбор товаров для семей.
</a:t>
            </a:r>
            <a:endParaRPr lang="en-US" sz="1324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бизнес вкладывали деньги в жильё, дороги и новые районы. Благодаря этому люди могли чаще покупать автомобили, мебель и бытовую технику для дома.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занятости и заработков сделал многие товары доступными для большего числа семей. Особенно заметно это почувствовал средний класс, который стал жить заметно комфортнее.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как норма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покупать новые вещи стало считаться признаком благополучия и современного образа жизни. Это отношение особенно укрепилось в городской среде.
</a:t>
            </a:r>
            <a:endParaRPr lang="en-US" sz="13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шаг за шагом формировалась потребительская система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производство, доходы, реклама и торговля вместе создали общество потребления.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 и рассрочка сделали покупки доступнее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рассрочки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Рассрочку чаще всего использовали при покупке автомобилей, мебели и бытовой техники. Такой способ оплаты делал дорогие товары более доступными для обычных семей.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магазины получали больше клиентов, потому что люди могли покупать чаще и на более крупные суммы. Торговля начала работать быстрее и активнее.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удобством выросла и зависимость семей от регулярных платежей и стабильного дохода. Без этого покупать в кредит становилось трудно.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раньше накопления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 позволял брать нужную вещь сразу, не дожидаясь, пока семья соберёт всю сумму. Это особенно меняло решение о крупных покупках.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товары повседневной жизни в середине XX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товары и магазины изменили быт семей, сделали покупки удобнее и сократили время на домашние дела.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изменила повседневные привычки: дом стал удобнее, а время на быт сократилось. Супермаркет усилил эту перемену, упростив покупки.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массового потребления в США, XX век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 как символ массового потребления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под одной крышей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 собрал в одном пространстве продукты, бытовые товары и готовые решения для дома. Покупателю больше не нужно было идти в разные лавки: он сразу видел выбор, цены и упаковку.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Самообслуживание меняет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тележек и открытых полок сделало покупателя активным участником покупки. Он сам сравнивал товары, выбирал бренд и быстрее замечал то, что выделялось цветом, формой и ценником.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витрина 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ряды, длинные проходы и аккуратные полки превратили магазин в заметную часть повседневной жизни. Такой формат особенно хорошо прижился в больших городах, где покупатели приходили регулярно и часто.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изменились ценности и образ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привычка сопоставлять свой дом, машину, одежду и бытовые предметы с тем, что есть у соседей и знакомых. Это усилило значение внешнего впечатления.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как норма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вещи стали менять чаще, даже если они ещё работали. Новая модель казалась более современной, а обновление покупок — признаком того, что человек идёт в ногу со временем.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и самовыражение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всё больше отражали вкус и образ жизни человека. Особенно в городе выбор товаров помогал показать, кем он хочет выглядеть и какие ценности считает важными.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через вещи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простого накопления нужного люди всё чаще оценивали благополучие по новой одежде, технике и удобству дома. Вещи стали заметным знаком достатка и личного успеха.
</a:t>
            </a:r>
            <a:endParaRPr lang="en-US" sz="13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усиливали рост потребления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работал не отдельно, а вместе с другими: производство делало товары доступными, а реклама убеждала их покупать чаще.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рост обеспечили производство и реклама; остальные факторы ускоряли покупки и закрепляли привычку регулярно обновлять вещи.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исторического обзора темы; доли условные, для визуализации взаимного вклада факторов.
</a:t>
            </a:r>
            <a:endParaRPr lang="en-US" sz="8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общества потребления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отмечали, что фабрики выпускают больше товаров, чем людям действительно нужно. Из-за этого рынок подталкивает к постоянной покупке и быстрому обновлению вещей.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нередко создаёт ощущение, что без новой покупки человек отстаёт от других. Так появляются желания, которые связаны не с потребностью, а с престижем и модой.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Недолгая служба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товары стали рассчитаны на более короткое использование, чем раньше. Это заставляло семьи чаще тратить деньги и быстрее заменять предметы, даже если они ещё могли служить.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люди меняют вещи, тем больше становится мусора, упаковки и выброшенной техники. Поэтому вопрос пользы постоянного потребления постепенно стал общественной проблемой.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массового потребления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выпуска огромного числа товаров требовались металлы, древесина, нефть, вода и энергия. Чем больше производство, тем сильнее нагрузка на природные ресурсы.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меняется быстро, поэтому старые приборы часто оказываются на свалке. Выброшенные телевизоры, холодильники и другие устройства создают сложные для переработки отходы.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мусор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магазинов и готовых товаров увеличил объём упаковки, которую приходится выбрасывать. Вместе с ней растёт количество бытового мусора, который нужно собирать и перерабатывать.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беречь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замена вещей делает потребление привычкой, а не редкой необходимостью. Из-за этого природе сложнее восстанавливаться, а обществу — сокращать вред от отходов.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потребление превращается в привычку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потребность, реклама и повторные покупки образуют устойчивый цикл.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потребления в разных странах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 — лидер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в США быстро выросли доходы, расширилось массовое жильё и усилилась торговля. Именно там потребительская модель стала самой заметной и влиятельной.
</a:t>
            </a:r>
            <a:endParaRPr lang="en-US" sz="1249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похожие изменения ускорились в 1950–1960-е годы. Однако восстановление после войны шло неравномерно, поэтому рост потребления в разных странах был неодинаковым.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потребительская культура усилилась вместе с экономическим подъёмом второй половины XX века. Рост производства и городов сделал новые товары доступными для всё большего числа семей.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СССР западная модель развивалась медленнее из-за дефицита, очередей и плановой экономики. Поэтому выбор товаров был ограничен, а покупки не становились такой же частью повседневной жизни.
</a:t>
            </a:r>
            <a:endParaRPr lang="en-US" sz="11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7780"/>
            <a:ext cx="4782600" cy="1955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традиционное общество и общество потребления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изменились цели покупок, частота обновления вещей, роль рекламы и доступ к кредиту.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перестала быть редким практичным действием: она стала регулярным выбором, связанным с удобством, престижем и стилем жизни.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 материалам темы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1109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28191"/>
            <a:ext cx="384600" cy="307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сегодня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Интернет-магазины позволяют покупать быстро и почти без усилий. Из-за этого привычка часто выбирать и заменять вещи стала ещё заметнее, чем раньше.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 интернете и социальных сетях влияет на детей и взрослых каждый день. Она показывает товар как модный, нужный и более удобный, чем старые вещи.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заказ привозят очень быстро, покупка кажется простой и привычной. Это делает потребление более частым и помогает людям реже откладывать решение о покупке.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учиться сравнивать желания и реальные потребности. Это важно для семейного бюджета, бережного отношения к ресурсам и более ответственного поведения.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история общества потребления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общества потребления показывает: когда товары становятся доступнее, меняются не только магазины и доходы, но и привычки, ценности и отношение людей к вещам, деньгам и природе.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2026-06-01T04:31:57Z</dcterms:created>
  <dcterms:modified xsi:type="dcterms:W3CDTF">2026-06-01T04:31:57Z</dcterms:modified>
</cp:coreProperties>
</file>