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развитие после Второй мировой войны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войны: восстановление, раскол и ускоренная модернизация.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1945–1960-е стали переломом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началась новая эпоха: разрушенная войной планета строила институты, границы влияния и механизмы восстановления.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1945–1960-х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событий показывает, как быстро послевоенный порядок сменился конкуренцией, восстановлением и новыми кризисами.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Поворотным стало именно десятилетие после 1945 года: в нём оформились новые правила, союзы и линии раздела мира.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1945–1962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первоочередные задачи восстановления
</a:t>
            </a:r>
            <a:endParaRPr lang="en-US" sz="2795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экономика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миллионы жизней и оставила после себя разрушенную инфраструктуру. Особенно тяжело пострадали транспортные узлы, энергетика и промышленные центры, без которых невозможно было быстро запустить хозяйство.
</a:t>
            </a:r>
            <a:endParaRPr lang="en-US" sz="736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требовало не только средств, но и координации. Национальные бюджеты, международная помощь и долгосрочные планы стали необходимыми инструментами, чтобы вывести общества из кризиса.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движении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столкнулась с массовыми перемещениями людей: беженцы, перемещённые лица и демобилизованные солдаты нуждались в жилье, работе и медицинской помощи. Государствам пришлось решать одновременно гуманитарные и административные задачи.
</a:t>
            </a:r>
            <a:endParaRPr lang="en-US" sz="698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базовых условий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кризис стал одной из самых острых проблем послевоенных лет. Разрушенные кварталы, нехватка топлива и перебои с продовольствием делали повседневную жизнь миллионов людей крайне нестабильной.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экономическому планированию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Неотложное снабжение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правительства сосредоточились на неотложных мерах: распределении топлива, продовольствия и сырья, а также на контроле над наиболее дефицитными ресурсами. Без этого хозяйство не могло вернуться к нормальной работе.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восстановления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усилилось планирование восстановления. Государства стали координировать производство, инвестиции и транспорт, чтобы быстрее запустить промышленность и сократить разрыв между спросом и предложением.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роль государства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расширилось вмешательство государства в ключевые отрасли. Национализация, регулирование цен и поддержка инфраструктуры рассматривались как способ ускорить модернизацию и снизить социальную напряжённость.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компромисс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формировались основы социальной политики: развивались системы страхования, занятости и поддержки семей. Это укрепляло доверие к государству и помогало обществу пережить переходный период.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конференции к стабильности: послевоенная финансовая архитектура
</a:t>
            </a:r>
            <a:endParaRPr lang="en-US" sz="1977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решения 1944 года и их влияние на послевоенную финансовую систему.
</a:t>
            </a:r>
            <a:endParaRPr lang="en-US" sz="15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400" y="1516836"/>
            <a:ext cx="4108500" cy="2014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3625" y="1516836"/>
            <a:ext cx="4108500" cy="2014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1800" y="3650822"/>
            <a:ext cx="37677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Поставки для восстановления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611800" y="3969729"/>
            <a:ext cx="3767700" cy="5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в портах Западной Европы помощь ощущалась буквально в каждой партии угля, каждого вагона сырья и каждой тонне оборудования. Эти поставки позволили быстрее восстановить производство и транспортные связи.
</a:t>
            </a:r>
            <a:endParaRPr lang="en-US" sz="1023" dirty="0"/>
          </a:p>
        </p:txBody>
      </p:sp>
      <p:sp>
        <p:nvSpPr>
          <p:cNvPr id="10" name="Text 2"/>
          <p:cNvSpPr txBox="1"/>
          <p:nvPr/>
        </p:nvSpPr>
        <p:spPr>
          <a:xfrm>
            <a:off x="4751275" y="3650822"/>
            <a:ext cx="37677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курс на рост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51275" y="3969729"/>
            <a:ext cx="3767700" cy="5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помощь стала не только финансовой поддержкой, но и стимулом к сотрудничеству. Совместное планирование, обмен ресурсами и рост взаимной торговли постепенно сближали экономики Западной Европы.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выглядело восстановление на практике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635360"/>
            <a:ext cx="3777900" cy="9500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Восток: две модели развития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между двумя частями Европы касались не только экономики, но и политической организации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развития опирались на разные источники роста и по-разному распределяли роль государства, рынка и внешних связей.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послевоенных экономических систем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разделения мира на блоки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доверия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союзники быстро утратили общее видение будущего Европы. Различия в политических системах и подходах к безопасности превратили временное сотрудничество в нарастающее соперничество.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разрыв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противостояние усилило страх перед распространением чужой модели развития. Каждая сторона воспринимала успех другой как угрозу собственной стабильности и влиянию.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 стали главными пространствами конкуренции за союзников, ресурсы и политическое влияние. Локальные конфликты теперь рассматривались через призму глобального соперничества.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блоков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1947–1949 годам вопрос безопасности вышел на первый план. Блоковая логика подтолкнула государства к выбору союзников и закрепила разделение мира на два лагеря.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союзы и гонка вооружений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вооружения превратили безопасность в главный язык международной политики.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становились блоки, тем сильнее росла роль сдерживания и военно-политических расчетов.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международных отношений 1949–1962 годов.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как «горячий» конфликт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соперничества к войне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началась как столкновение двух политических систем, но быстро превратилась в масштабную военную операцию с участием внешних держав. Она показала, что «холодный» конфликт может стать вполне реальным.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итог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Перемирие 1953 года не принесло мирного договора, поэтому Корейский полуостров остался разделённым по 38-й параллели. Это разделение сохраняется и сегодня как одно из главных наследий холодной войны.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конфликта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вмешательства США и Китая линия фронта почти не изменилась, а боевые действия приобрели позиционный характер. Цена войны оказалась огромной: сотни тысяч жертв, разрушения и длительная нестабильность на полуострове.
</a:t>
            </a:r>
            <a:endParaRPr lang="en-US" sz="10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этапы деколонизации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послевоенный кризис колониальных империй перешёл в массовое обретение независимости в Азии и Африке.
</a:t>
            </a:r>
            <a:endParaRPr lang="en-US" sz="14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513" y="1714500"/>
            <a:ext cx="871875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804500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9100" y="1714500"/>
            <a:ext cx="787500" cy="9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804500"/>
            <a:ext cx="900000" cy="7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мир и Движение неприсоединения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самостоятельности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Азии, Африки и Латинской Америки стремились не втягиваться в блоковое противостояние. Их объединяло стремление сохранить свободу внешней политики и право на собственный путь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солидарности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 не было единым блоком в строгом смысле, но стало важной площадкой для координации позиций и защиты интересов стран «третьего мира».
</a:t>
            </a:r>
            <a:endParaRPr lang="en-US" sz="1165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Белградский импульс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в Белграде в 1961 году придала этому курсу организационную форму. Индия, Египет, Югославия и другие страны заявили о приоритете независимых решений и равноправия государств.
</a:t>
            </a:r>
            <a:endParaRPr lang="en-US" sz="113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блоками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неприсоединения стала политическим ответом на давление сверхдержав. Она позволяла новым государствам отстаивать суверенитет, не отказываясь от сотрудничества ни с Востоком, ни с Западом.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075" y="1508414"/>
            <a:ext cx="4118700" cy="2489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850" y="1508414"/>
            <a:ext cx="4118700" cy="24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5775" y="4047450"/>
            <a:ext cx="38748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как символ суверенитета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4399775"/>
            <a:ext cx="3874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1956 году Египет объявил о национализации Суэцкого канала, стремясь контролировать важнейший источник доходов и стратегический путь между Средиземным и Красным морями. Это решение стало вызовом старому колониальному порядку и символом растущего суверенитета новых государств.
</a:t>
            </a:r>
            <a:endParaRPr lang="en-US" sz="768" dirty="0"/>
          </a:p>
        </p:txBody>
      </p:sp>
      <p:sp>
        <p:nvSpPr>
          <p:cNvPr id="8" name="Text 2"/>
          <p:cNvSpPr txBox="1"/>
          <p:nvPr/>
        </p:nvSpPr>
        <p:spPr>
          <a:xfrm>
            <a:off x="4690050" y="4047450"/>
            <a:ext cx="38748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старых практик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90050" y="4399775"/>
            <a:ext cx="38748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 Великобритании, Франции и Израиля показало, что прежние механизмы давления уже не работают. Под давлением США и СССР агрессоры были вынуждены прекратить операцию, а международный престиж европейских держав заметно ослаб.
</a:t>
            </a:r>
            <a:endParaRPr lang="en-US" sz="768" dirty="0"/>
          </a:p>
        </p:txBody>
      </p:sp>
      <p:sp>
        <p:nvSpPr>
          <p:cNvPr id="10" name="Text 4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11" name="Text 5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кризис и закат колониального контроля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228" y="1715825"/>
            <a:ext cx="7897544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развивающихся стран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базовых стратегий показывает, как по-разному страны отвечали на послевоенный вызов модернизации и зависимости от внешних рынков.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 ускоряло создание собственной промышленности, а экспортная модель быстрее включала страны в мировую экономику, но делала их уязвимыми к внешней конъюнктуре.
</a:t>
            </a:r>
            <a:endParaRPr lang="en-US" sz="1338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моделям развития стран Азии, Африки и Латинской Америки во второй половине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рывок послевоенной эпохи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Атомный век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изменила представления о масштабе доступной энергии и одновременно усилила военную конкуренцию. После Хиросимы и Нагасаки ядерные технологии стали предметом научных программ и стратегического контроля.
</a:t>
            </a:r>
            <a:endParaRPr lang="en-US" sz="635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расстояние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Реактивная авиация резко сократила время перелётов и сделала международные связи более плотными. Воздушный транспорт превратился в важный показатель технического прогресса и экономической интеграции.
</a:t>
            </a:r>
            <a:endParaRPr lang="en-US" sz="696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компьютеры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вычислительные машины сначала использовались в армии, науке и государственных расчётах. Их появление открыло путь к автоматизации обработки данных и новой культуре управления.
</a:t>
            </a:r>
            <a:endParaRPr lang="en-US" sz="696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модернизаций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рывок был не только набором изобретений, но и соревнованием систем. Успех в технологиях воспринимался как доказательство эффективности государства, экономики и образования.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5025" y="1491146"/>
            <a:ext cx="4177800" cy="32231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образование, потребление, урбанизация
</a:t>
            </a:r>
            <a:endParaRPr lang="en-US" sz="2795" dirty="0"/>
          </a:p>
        </p:txBody>
      </p:sp>
      <p:sp>
        <p:nvSpPr>
          <p:cNvPr id="10" name="Text 2"/>
          <p:cNvSpPr txBox="1"/>
          <p:nvPr/>
        </p:nvSpPr>
        <p:spPr>
          <a:xfrm>
            <a:off x="952500" y="4136875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перемен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952500" y="4380612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послевоенного времени получила больше возможностей и ожиданий от будущего. Это усилило интерес к профессии, культуре, личной свободе и участию в общественной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952500" y="3272086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рынок спроса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52500" y="3515824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производства бытовой техники, одежды и транспорта сформировало общество массового потребления. Люди всё чаще ориентировались не только на необходимость, но и на выбор, комфорт и статус.
</a:t>
            </a:r>
            <a:endParaRPr lang="en-US" sz="730" dirty="0"/>
          </a:p>
        </p:txBody>
      </p:sp>
      <p:sp>
        <p:nvSpPr>
          <p:cNvPr id="14" name="Text 6"/>
          <p:cNvSpPr txBox="1"/>
          <p:nvPr/>
        </p:nvSpPr>
        <p:spPr>
          <a:xfrm>
            <a:off x="952500" y="2410631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952500" y="2654368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был связан с промышленным строительством и миграцией из сельской местности. Урбанизация меняла структуру занятости, образ жизни и привычные семейные связи.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952500" y="1558578"/>
            <a:ext cx="3513900" cy="1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масс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952500" y="1802315"/>
            <a:ext cx="35139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резко расширился доступ к среднему и высшему образованию. Школы и университеты стали массовее, а диплом всё чаще воспринимался как необходимое условие социальной мобильности.
</a:t>
            </a:r>
            <a:endParaRPr lang="en-US" sz="7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медиа и идеология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 трибуна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кино стали массовыми каналами влияния на общественное мнение. Через новости, фильмы и хронику государства не только информировали, но и формировали желаемую картину мира.
</a:t>
            </a:r>
            <a:endParaRPr lang="en-US" sz="838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коллектив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социалистических государствах медиа подчёркивали коллективизм, дисциплину и успехи плановой экономики. Информация рассматривалась как средство воспитания и укрепления лояльности к системе.
</a:t>
            </a:r>
            <a:endParaRPr lang="en-US" sz="828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прав и свобод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западных странах всё заметнее звучала тема прав человека, свободы слова и личной автономии. Эти идеи постепенно становились частью публичных дискуссий и политических программ.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конфликта и изменение стратегии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кризис 1962 года заставил сверхдержавы перейти от прямой конфронтации к более осторожной политике.
</a:t>
            </a:r>
            <a:endParaRPr lang="en-US" sz="14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1945 года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десятилетия изменили мир глубже, чем это казалось современникам: восстановление, деколонизация и научный прогресс шли одновременно, формируя новую международную систему, где сила всё чаще сочеталась с переговорами.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2026-07-26T07:40:58Z</dcterms:created>
  <dcterms:modified xsi:type="dcterms:W3CDTF">2026-07-26T07:40:58Z</dcterms:modified>
</cp:coreProperties>
</file>