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blog как жанр школьного проекта по английскому языку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опыт, культура и язык в одном формате школьного проекта.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blog в изучении английского языка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blog — это короткий текст о празднике, событии или сезонной традиции. Он помогает соединить рассказ, описание и оценку, а в 11 классе естественно связывается с темами культуры, семьи, еды, путешествий и общественных мероприятий.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характерная для holiday blog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такого текста особенно важны слова celebration, festival, decoration, lights, fireworks и special meal. Они сразу задают тему, помогают назвать событие точно и делают описание узнаваемым для читателя.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тема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фон передают прилагательные cozy, cheerful, lively, magical, memorable, crowded и colorful. Они помогают не только сообщить факт, но и показать, как именно воспринимался праздник автором.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события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11 класса важно использовать связки in my opinion, what impressed me most, one of the highlights и I would recommend. Такие выражения делают текст более зрелым и связным.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as a result, first, then, after that и finally помогают строить последовательность событий. Благодаря им blog post звучит как цельный рассказ, а не как набор отдельных замечаний.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текста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family gathering, festive mood и seasonal traditions позволяют соединить личный опыт с культурным контекстом. Это особенно ценно, когда школьный проект должен выглядеть содержательно и естественно.
</a:t>
            </a:r>
            <a:endParaRPr lang="en-US" sz="954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наблюдение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элементы, которые делают holiday blog убедительным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украшенных улиц, праздничных столов, школьных мероприятий и семейных моментов делают текст наглядным. Они показывают не только тему, но и реальность описанного опыта.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события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освещение, сезонные цвета и яркие детали усиливают ощущение праздника. Даже небольшие визуальные элементы могут передать атмосферу лучше, чем длинное описание.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цвет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открытки, украшения, костюмы и другие узнаваемые предметы работают как смысловые опоры. Они помогают читателю быстро понять, к какому празднику относится публикация.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объекты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проекте изображение выполняет не только декоративную, но и доказательную функцию. Оно подтверждает, что событие действительно произошло, и делает блог более доверительным.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Доказательность впечатления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20580"/>
            <a:ext cx="3765900" cy="252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компонентов holiday blog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части blog post выполняют разные задачи: привлекают внимание, ориентируют читателя, раскрывают событие и подводят итог.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сочетает эмоциональное описание и практическую информацию; именно это делает его одновременно выразительным и полезным.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holiday blog по материалам школьного задания и типичных цифровых публикаций
</a:t>
            </a:r>
            <a:endParaRPr lang="en-US" sz="10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праздников чаще всего встречаются в блогах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блога обычно зависит от сезона, школьного календаря и доступности ярких визуальных материалов. Именно поэтому зимние праздники чаще становятся центром публикаций.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тем по типичным школьным и интернет-публикациям; оценка для учебной визуализации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праздники привлекают больше внимания, а локальные события лучше подходят для личных и близких по духу историй.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успешного holiday blog post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должен сразу назвать праздник, место или главное событие. Он задаёт ожидание читателя и помогает понять, о чём будет текст, ещё до первого абзаца.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обычно указывают, когда и где произошло событие, а также передают общую атмосферу. Это помогает читателю быстро войти в контекст и понять, почему тема важна.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раскрывает последовательность действий, впечатления и конкретные наблюдения. Здесь особенно ценны детали, которые делают текст живым, убедительным и отличают его от сухого отчёта.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рассказ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заключении автор формулирует личную оценку и показывает, какое место праздник занимает в более широком культурном контексте. Это завершает текст и подчёркивает авторскую позицию.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блок может включать location, time, cost, transport, weather and tips. Такая информация повышает практическую ценность поста и делает его полезным не только как рассказ.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сведения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holiday blog для школьного задания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отражает связь между языковой подготовкой, точностью фактов и цифровой подачей.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впечатления и культурный контекст в одном тексте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ярмарке в школе звучала музыка, а в коридоре были развешаны плакаты и поделки учеников. Текст сочетает наблюдение за деталями с размышлением о том, как коллективное празднование создаёт чувство общности и помогает лучше понять традиции.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событие как культурный опыт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дом наполнился запахом выпечки, а на столе появились свечи и открытки, сделанные вручную. Автор описывает не только атмосферу, но и семейную традицию, которую повторяют каждый год. Благодаря этому праздник воспринимается как часть личной истории и общей культуры.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 семейном кругу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9243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1800" y="1924325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54258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25275" y="3502175"/>
            <a:ext cx="346500" cy="46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holiday blog для читателя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понимает, когда проходит событие, сколько оно длится и в какое время лучше приходить. Такая конкретика делает публикацию полезной и снимает лишние вопросы.
</a:t>
            </a:r>
            <a:endParaRPr lang="en-US" sz="997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места помогает оценить доступность праздника и выбрать удобный маршрут. В школьном блоге это особенно важно, потому что практические детали повышают доверие к тексту.
</a:t>
            </a:r>
            <a:endParaRPr lang="en-US" sz="914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локация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цене входа, возрастных ограничениях и правилах посещения позволяет заранее подготовиться. Читатель получает не только впечатление, но и реальный ориентир для планирования.
</a:t>
            </a:r>
            <a:endParaRPr lang="en-US" sz="877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ограничения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о местах для съёмки помогают читателю представить событие и повторить удачный опыт. В школьной работе это усиливает ощущение реальности и завершённости публикации.
</a:t>
            </a:r>
            <a:endParaRPr lang="en-US" sz="915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точки для фото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о погоде, одежде, воде, камере или заряженном телефоне делают пост прикладным. Такие рекомендации показывают, что автор думает о читателе, а не только о собственных эмоциях.
</a:t>
            </a:r>
            <a:endParaRPr lang="en-US" sz="921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вовлечённость в holiday blog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лучше всего работают материалы, где эмоции подкреплены наглядными деталями и конкретной пользой для читателя.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оценка для учебной 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вовлекают личные истории и фотосерии; короткая, структурированная подача заметно повышает читаемость.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blog writing на английском языке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языковые средства помогают описывать событие, связывать части текста и выражать личную оценку.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английскому языку, 11 класс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времени, связок и оценочной лексики делает пост ясным, последовательным и выразительным.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50" y="3241404"/>
            <a:ext cx="2705700" cy="16117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holiday blog отражает культурное разнообразие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блоги показывают, что один и тот же календарный повод в разных странах сопровождается собственными обычаями, символами и семейными сценариями поведения.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праздничных блюд помогают увидеть не только рацион, но и ценности сообщества: домашний уют, щедрость, память о традиции или религиозный смысл.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знак культуры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схожие элементы, такие как свечи, огни, костюмы или украшения, в разных культурах несут разные оттенки значения и эмоционального восприятия.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символизм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4099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городские праздники делают текст более личным: автор описывает то, что происходит рядом, и связывает это с привычками своей среды.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099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опыт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2953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праздников учит читателя видеть различия без упрощения: блог становится способом уважительного знакомства с чужими традициями и собственным культурным опытом.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62953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культур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которые поддерживают содержание текста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вечерней улице ярко светятся гирлянды, а витрины отражают движение людей. На фотографии важно показать не только декор, но и реакцию прохожих: остановку, улыбки, удивление. Такая сцена сразу задаёт атмосферу праздника и помогает читателю представить место.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Огни, витрины и первое впечатление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кадре можно увидеть накрытый стол, костюмы участников и момент выступления или общего поздравления. Детали работают особенно убедительно, когда в кадре есть жесты, эмоции и символические предметы, связанные с конкретным праздником.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костюмы и праздничное действие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 заголовка к итоговому выводу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восприятия короткого holiday blog в цифровой среде: от интереса к информации и затем к оценке.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holiday blog на школьном уровне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097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без названия праздника или места не задаёт ожиданий читателя и делает пост похожим на абстрактное упражнение, а не на реальную публикацию.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67100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заголовок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56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слов вроде nice, good и liked обедняет описание. Лучше использовать тематические прилагательные, точные глаголы и связки.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55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лексика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339885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указаны дата, локация и контекст события, текст теряет достоверность. Читателю трудно понять, что именно произошло и почему это важно.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339888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фактов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212673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абзацы должны быть соединены логически, иначе блог превращается в набор несвязанных наблюдений, где последовательность событий почти не прослеживается.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6212675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связность
</a:t>
            </a:r>
            <a:endParaRPr lang="en-US" sz="1100" dirty="0"/>
          </a:p>
        </p:txBody>
      </p:sp>
      <p:sp>
        <p:nvSpPr>
          <p:cNvPr id="22" name="Text 10"/>
          <p:cNvSpPr txBox="1"/>
          <p:nvPr/>
        </p:nvSpPr>
        <p:spPr>
          <a:xfrm>
            <a:off x="48361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грамматики, пунктуации и орфографии снижают доверие к автору, особенно когда текст подаётся как законченный интернет-пост с реальными впечатлениями.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48360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форме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блогов и их эффективность для праздничной темы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выбирают по цели: показать атмосферу, дать советы или быстро передать впечатление от события.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оценка форматов для учебной 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Фоторассказ и список наиболее универсальны: они объединяют эмоцию, наглядность и практическую пользу.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навыки, которые развивает создание holiday blog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блогом требует аккуратного подбора времени, артиклей, предлогов и связок, поэтому ученик учится писать не только красиво, но и грамотно.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письма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праздников, еды, эмоций и описания места пополняет активный словарь и помогает свободнее выражать мысли в других письменных заданиях.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убедительный пост, нужно знакомиться с настоящими публикациями, афишами и описаниями событий, а затем отбирать из них полезную информацию.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аутентичных текстов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 учит отбирать главное, выделять вступление, основную часть и вывод, а также строить текст так, чтобы читатель легко следовал за автором.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Упорядочивание материала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факт, личное мнение и культурное толкование, поэтому учится не просто описывать событие, а осмыслять его значение.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36854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83435"/>
            <a:ext cx="434400" cy="34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39995"/>
            <a:ext cx="4344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жанра holiday blog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Мини-видео передаёт движение, звук и атмосферу праздника быстрее, чем длинный текст, поэтому оно хорошо дополняет блог и усиливает эффект присутствия.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показать маршрут, место проведения и точки интереса, делая публикацию удобной для читателя, который хочет повторить опыт или спланировать визит.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превращают пост в диалог: читатели делятся собственными наблюдениями, задают вопросы и уточняют детали, которые не всегда помещаются в основной текст.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на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на страницы мероприятий, афиши и официальные источники повышают практическую ценность блога и помогают быстро проверить актуальность информации.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аудитория охотно откликается на доступные и экологичные форматы празднования, где важны простые решения, осознанное потребление и локальная значимость.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holiday blog нужен на уроках английского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blog соединяет языковую практику, культурное знание и цифровую грамотность. Он учит говорить точно, писать выразительно и передавать традиции на английском языке в форме, близкой к реальной коммуникации.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2026-05-31T16:45:31Z</dcterms:created>
  <dcterms:modified xsi:type="dcterms:W3CDTF">2026-05-31T16:45:31Z</dcterms:modified>
</cp:coreProperties>
</file>