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закономерность в числах и формула t-го члена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закономерный ряд чисел и его общий член.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арифметическую прогрессию в 9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замечать закономерности, кратко записывать правило и быстро находить нужный член последовательности без полного перебора. Она встречается в задачах про деньги, измерения, шаги и повторяющиеся изменения.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наглядных ряда помогают увидеть, что общий шаг может быть положительным, отрицательным или нулевым.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 три возможных случая: рост, убывание и постоянство членов последовательности.
</a:t>
            </a:r>
            <a:endParaRPr lang="en-US" sz="14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элементы записи прогрессии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a₁ показывает первое число последовательности. Именно от него начинают запись прогрессии и с ним связывают все дальнейшие вычисления.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a₂, a₃, a₄ и далее идут по порядку. Каждый новый член имеет свой номер, а вся последовательность строится шаг за шагом.
</a:t>
            </a:r>
            <a:endParaRPr lang="en-US" sz="876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a_t означает член с номером t. Буква t указывает, какой именно элемент нужен: второй, пятый, десятый и так далее.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t принимает натуральные значения: 1, 2, 3, 4 и дальше. Она показывает место числа в последовательности и помогает подставить его в формулу.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прогрессии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d находят по соседним членам: d = a₂ − a₁ = a₃ − a₂. Если разность постоянна, последовательность является арифметической.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первые члены при разных значениях d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номер члена позволяет сравнить три ряда и увидеть их поведение на одном графике.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разность ведёт к росту, отрицательная — к убыванию, а нулевая сохраняет все члены одинаковыми.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из условия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арифметической прогрессии в повседневной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высота ступеней напоминает постоянный шаг изменения. Каждый следующий уровень отличается от предыдущего на одну и ту же величину.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каждую неделю добавлять одну и ту же сумму, накопление образует последовательность с постоянной разностью. По ней легко предсказать следующий результат.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увеличение длины отрезков показывает, как одно и то же изменение повторяется несколько раз. Такие примеры помогают увидеть правило в обычной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разность арифметической прогрессии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соседние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два стоящих рядом числа и найдите их разность. В арифметической прогрессии она должна быть одинаковой для любой пары соседних членов.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Вычтите предыдущий из следующего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формулу d = a₂ − a₁ или d = a₃ − a₂. Так быстро определяется шаг, на который меняется последовательность.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знак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положительное, последовательность возрастает. Если отрицательное, она убывает. Нулевое значение означает, что все члены одинаковы.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между соседними членами не меняется, ряд является арифметической прогрессией. Если значения различаются, правило постоянного шага нарушено.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формулу t-го члена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последовательности с постоянным шагом к общей формуле a_t.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вычисления короткими: достаточно подставить a₁, d и номер нужного члена.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a_t = a_1 + d(t−1), по условию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найти любой член последовательности, если известны первый член и разность.
</a:t>
            </a:r>
            <a:endParaRPr lang="en-US" sz="13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конкретных примерах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значений показывает, что формула работает для любого знака разности и для нулевого шага.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 трёх величин: первого члена, разности и номера члена. Проверка подтверждает универсальность формулы.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a_t = a_1 + d(t−1)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формулы на простом числовом ряде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первый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5, 8, 11, 14, 17, 20 первый член равен 5. Именно от него начинается отсчёт, когда мы ищем любой следующий член по формуле.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член больше предыдущего на 3, значит d = 3. Это постоянное прибавление сохраняется на всём протяжении последовательности и задаёт её закономерность.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номер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шестой член, берём t = 6 и используем формулу a_t = a_1 + d(t−1). Получается a_6 = 5 + 3·5 = 20, потому что прибавление происходит пять раз.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отрицательная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509774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отрицательна, каждый следующий член становится меньше предыдущего на одно и то же число. В ряду 30, 26, 22, 18, 14 это уменьшение равно 4.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557263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убывающей прогрессии используется та же запись: a_t = a_1 + d(t−1). Меняется только знак разности, поэтому вместо прибавления происходит вычитание.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04746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шаг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= −4, то члены уменьшаются равномерно, а последовательность остаётся арифметической. Главное — не забыть знак минус при подстановке в формулу и при вычислениях.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прогрессий с разной разностью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 не только направление изменения, но и одинаковый шаг между соседними членами каждой последовательности.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линии сразу показывает знак разности: рост, спад или постоянство. Это помогает быстро распознавать тип прогрессии без лишних вычислений.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значениям первых шести членов трёх арифметических прогрессий: d = 3, d = −2, d = 0.
</a:t>
            </a:r>
            <a:endParaRPr lang="en-US" sz="6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t-го члена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t и t−1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количество прибавлений равно t−1, а не t. Ошибка возникает, если забывают, что первый член уже дан, и начинают отсчёт со второго шага.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первый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 a_1 принимают не первый, а любой удобный член. Тогда вся формула даёт неверный результат, потому что отсчёт прогрессии начинается именно с первого элемента.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отрицательной разности легко ошибиться и написать плюс вместо минуса. Из-за этого убывающая последовательность превращается в возрастающую, хотя это противоречит условию задачи.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разность неправильно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нужно находить только между соседними членами. Если вычесть далёкие числа, можно получить неверный шаг и ошибочно решить, что последовательность не является арифметической.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неверный номер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определить, какой по счёту член требуется найти. Проверка ответа по соседним членам помогает заметить, если в формулу подставлен не тот номер.
</a:t>
            </a:r>
            <a:endParaRPr lang="en-US" sz="8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нахождения нужного члена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удобство решения в зависимости от номера члена и цели вычисления.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для большинства задач, а перебор полезен только на коротких рядах. Проверка по соседним членам снижает риск ошибки.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арифметической прогрессии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 реальной жизни: повторения на тренировке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каждой тренировке число повторений увеличивается на 2, получается ряд 6, 8, 10, 12, 14. Это удобная модель постоянного роста нагрузки и постепенного усложнения задания.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последовательности первый член равен 6, а разность d = 2. Пятый член легко определить по формуле: a_5 = 6 + 2(5−1) = 14.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ситуации помогают увидеть, что арифметическая прогрессия описывает не только числа в учебнике, но и реальные изменения, которые повторяются по одному правилу.
</a:t>
            </a:r>
            <a:endParaRPr lang="en-US" sz="11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нахождения члена арифметической прогрессии и проверки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77" y="1353524"/>
            <a:ext cx="206550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т-го члена удобна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сразу находить нужный член, не выписывая весь ряд. Это особенно удобно, когда номер большой и последовательность содержит много элементов.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долгого перебора достаточно подставить a_1, d и t. Такой способ помогает решать задачи быстрее и освобождает от лишних вычислений.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записи видно, как связаны первый член, разность и номер члена. Формула показывает правило изменения последовательности в коротком и точном виде.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получен по формуле, его легко проверить по соседним членам. Это помогает заметить ошибку и убедиться, что решение соответствует условию.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арифметической прогрессии с другими темами алгебры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прогрессии можно отмечать на координатной прямой, чтобы увидеть их расположение и равномерный шаг. Такой способ делает последовательность наглядной и понятной.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изменение по шагам связано с идеей линейного роста или убывания. Поэтому арифметическая прогрессия помогает лучше понимать, как работают формулы с переменными.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Прогрессия удобно описывает накопление денег, изменение расстояния, число повторений и другие ситуации, где величина меняется одинаково от шага к шагу.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старшим классам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видеть правило в последовательности развивает математическое мышление. Этот навык пригодится при изучении функций, уравнений и более сложных тем алгебры.
</a:t>
            </a:r>
            <a:endParaRPr lang="en-US" sz="9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правило, которое легко использовать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помогает видеть закономерность там, где числа меняются с постоянным шагом. Зная первый член, разность и номер, можно быстро найти любой элемент ряда.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2026-05-30T01:38:57Z</dcterms:created>
  <dcterms:modified xsi:type="dcterms:W3CDTF">2026-05-30T01:38:57Z</dcterms:modified>
</cp:coreProperties>
</file>