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разнообразие и ценность биогеоценозов суши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формируют основу жизни и устойчивости нашей планеты.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сухопутные биогеоценозы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экосистем помогает сохранять биоразнообразие, рационально использовать ресурсы и решать экологические проблемы, включая изменение климата и загрязнение.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живые организмы — растения, животных, грибы и микроорганизмы — и их среду обитания: почву, воду, воздух. Эти компоненты связаны взаимным обменом материи и энергии.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взаимодействуют через пищевые цепи, поддерживая круговороты веществ и обеспечивая устойчивость экосистемы даже при внешних изменениях.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и устойчивость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регулируют процессы в природе, способствуют поддержанию климата и создают условия для жизни многих видов, влияя на глобальное равновесие.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биогеоценоза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биогеоценоза: основные аспекты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81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9581" y="1387800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типы биогеоценозов суши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леса — от суровой тайги до тропических джунглей — содержат богатую флору и фауну, регулируют климат и водный баланс.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просторы равнин с преобладанием злаков, служащие домом для многих животных и обладающие высокой продуктивностью в циклах веществ.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 травами и редкими деревьями, поддерживающие крупные стада травоядных и хищников, особенно в Африке и Южной Америке.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засушливые территории с редким растительным покровом и особенными адаптированными животными, способными выживать в экстремальных условиях.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северные регионы с вечной мерзлотой, покрытые мхами и лишайниками, с животными, приспособленными к суровому климату.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биогеоценозы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около трети земной суши и хранят большинство видов наземных животных и растений, формируя сложные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углеродном обмене, фильтруют воздух, регулируют влажность и способствуют образованию плодородных почв.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саванны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 Евразии отличаются разнообразием злаков и устойчивостью к засухе, обеспечивая корм для многих травоядных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с преобладанием трав и древовидных растений поддерживают богатую фауну, включая зверей, таких как львы и антилопы.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занимают значительные площади, где почвы бедны органикой, а растения и животные адаптированы к жёсткому дефициту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демонстрируют уникальные приспособления, позволяющие выживать при экстремальных температурах и ограниченных ресурсах.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суровый биогеоценоз Севера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занимает северные регионы с низкими температурами и вечной мерзлотой, где растительность состоит преимущественно из мхов и лишайников.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включает северных оленей, песцов и других, приспособленных к короткому лету и суровым зимам.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основных биогеоценозов суши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 суши занята лесами и пустынями, что отражает их экологическую важность.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по площади влияет на климат и биоразнообразие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природоохранный отчёт,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почвенных организмов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и грибы разлагают органику, создавая гумус, обогащающий почву питательными веществами.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перемешивают почву, улучшая её структуру и способствуя лучшему проникновению воды и воздуха.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обеспечивают обмен веществ между растениями и почвой, поддерживая плодородие и здоровье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биогеоценозах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фотосинтез — процесс, в ходе которого они производят органическое вещество и выделяют кислород, обеспечивая основу жизни для всех остальных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травянистые растения формируют сложные слои экосистемы, создавая структурные уровни от грунта до кроны, что способствует разнообразию и устойчивости биогеоценозов.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предотвращает эрозию почвы, поддерживает микроклимат и служит начальной точкой пищевых цепей, необходимых для выживания животных и микроорганизмов.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растениями, регулируя их численность и распространяя семена по территории. Это поддерживает рост и разнообразие растительности в биогеоценозах.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как основа пищевой цепи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животных, помогая сохранять баланс в биоценозах. Их деятельность предотвращает чрезмерное размножение определённых видов, поддерживая равновесие экосистемы.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популяции
</a:t>
            </a:r>
            <a:endParaRPr lang="en-US" sz="1061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опылители способствуют размножению растений. Некоторые животные, например, грызуны и насекомые, выполняют роль санитаров, очищая территорию от остатков и предотвращая заболевания.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санитарные виды
</a:t>
            </a:r>
            <a:endParaRPr lang="en-US" sz="116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экосистемах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биогеоценозы поддерживают основную часть земного биоразнообразия, играя критическую роль в сохранении природы и устойчивости экосистем.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животных и растений обитает именно в экосистемах суши, что делает их ключевыми для глобального равновесия.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в различных экосистемах суши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количество видов в основных биогеоценозах, отражая разнообразие и плотность населённых ими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обладают самым высоким биоразнообразием, что свидетельствует о важности их сохранения для экологии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для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предоставляют важные ресурсы: древесину для строительства, лекарственные растения и чистую воду, необходимые для здоровья и экономики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регулировать климат, поддерживают опыление сельхозкультур, защищают от наводнений и засух, создавая комфортные условия для жизни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биогеоценозам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потере миллиардов деревьев ежегодно, что ухудшает качество воздуха и снижает биоразнообразие.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выпас скота истощает растительный покров, вызывает эрозию почвы и снижает её плодородие, угрожая экосистемам степей и саванн.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вод сокращает численность живых организмов и нарушает биохимические циклы, ухудшая состояние биогеоценозов.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усиливает опустынивание и изменяет климатические условия, ставя под угрозу выживание многих видов и экосистемных процессов.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биогеоценозов в борьбу с изменением климата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выполняют главную функцию в поглощении углекислого газа, что существенно снижает скорость глобального потепления.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сохранения и восстановления лесных биогеоценозов для устойчивого климата.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экологическая организация,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 год — Сохранение лесов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 проект по замедлению деградации сибирских лесов, что привело к снижению темпов ухудшения состояния на 10% за 15 лет.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— Программа возвращения видов в тундре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начата программа по возвращению исчезающих животных, включая диких северных оленей, что способствует экологическому равновесию.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 — Восстановление степей Казахстана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Восстановлено и улучшено состояние 200 000 гектаров деградированных земель в степных регионах для улучшения биоразнообразия.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биогеоценозов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можем сделать ради сохранения?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Принять активное участие в посадке деревьев и акциях по очистке природных территорий, чтобы улучшить состояние экосистем и поддержать природные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Сохранять охраняемые природные зоны и использовать ресурсы ответственно, тем самым обеспечивая устойчивость и здоровье биогеоценозов для будущих поколений.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сохранения биогеоценозов суши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биогеоценозов требует объединённых усилий общества и науки. Совместные меры обеспечат баланс природы, защиту климата и здоровье нашей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2026-05-08T03:50:49Z</dcterms:created>
  <dcterms:modified xsi:type="dcterms:W3CDTF">2026-05-08T03:50:49Z</dcterms:modified>
</cp:coreProperties>
</file>