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языка: гласные и согласные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звучат гласные и согласные, и научимся различать звук и букву.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звуки русского языка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помогает понять, как устроена речь: какие бывают звуки, как делятся слоги и почему написание не всегда совпадает с произношением. Это знание нужно для чтения, письма и звукового разбора.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 речи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речи — это минимальная часть звучащей речи, которую мы слышим и произносим. Из звуков складываются слова, поэтому именно они создают их звучание.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звуки делятся на гласные и согласные. Эти группы различаются тем, как воздух проходит через речевой аппарат и насколько свободно звучит голос.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 в языке больше, чем букв: одна буква может передавать разные звуки, а один звук на письме иногда обозначается разными буквами.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согласные: главное различие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основных типа звуков по способу произнесения и их роли в слове.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со способом образования звука: гласные звучат свободнее, а согласные произносятся с преградой и имеют больше дополнительных признаков.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фонетике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гласные звуки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звучание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произнесении гласных воздух проходит свободно, поэтому слышен в основном голос, а шум почти отсутствует. Именно поэтому гласные звучат особенно отчётливо.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языка и губ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языка и губ меняет качество звука: так различаются [а], [о], [у], [ы], [и], [э]. Схема помогает увидеть, как формируется каждый гласный.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русского языка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некоторые буквы обозначают не один звук, а два, если стоят в начале слова или после гласной.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шесть основных гласных звуков, а буквы е, ё, ю, я в определённых позициях передают сочетание двух звуков.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фонетике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не может существовать без гласного звука.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фонетике русского языка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— центр слога: именно он позволяет услышать и выделить часть слова. Поэтому при делении на слоги сначала находят гласные.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согласные звуки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произносятся не свободно: воздух встречает преграду, которую создают губы, зубы или язык. Из-за этого в их звучании слышен шум.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могут быть звонкими и глухими, твёрдыми и мягкими. Эти признаки помогают точнее описывать звучание слова и понимать разницу между похожими звуками.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Согласных в русском языке больше, чем гласных, поэтому именно они во многом определяют характер слова. Особенно важно слышать согласные в сильной и слабой позиции.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согласные образуют пары по звонкости и глухости, а некоторые пары не имеют.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согласных различаются по участию голоса: звонкие звучат с голосом, глухие — почти только с шумом. Это важно при произношении и проверке написания.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фонетике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521" y="2400298"/>
            <a:ext cx="5192877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по звонкости и глухости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основные пары и увидим, как положение звука в слове влияет на его звучание.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нужно проверять в слове: в конце слова и перед глухим согласным звонкость часто ослабевает, поэтому звучание может измениться.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фонетике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325" y="2206540"/>
            <a:ext cx="554400" cy="443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45622"/>
            <a:ext cx="554400" cy="49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согласные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согласный произносится при более спокойном положении языка: он не поднимается к нёбу слишком близко. Такой звук звучит отчётливо в словах «мак», «дом», «лук».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обозначается мягкость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мягкость часто показывают буквами е, ё, и, ю, я или мягким знаком. Поэтому важно не только видеть букву, но и внимательно слушать произношение слова.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мягком согласном язык немного поднимается к нёбу, и звук становится мягче и короче по ощущению. Мягкость слышна в словах «мял», «ряд», «уголь».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звуковой анализ слова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ударение, слоги и особенности каждого звука в слове.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 — не одно и то же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графический знак, который мы видим и пишем, а звук — то, что слышим и произносим. Поэтому одна и та же запись не всегда читается одинаково в разных словах.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 может передавать два звука, если стоит в начале слова или после гласной: в словах «яма» и «маяк» слышится сочетание [й’] + [а].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позиции звука помогают понять, почему в безударном слоге гласный слышится менее отчётливо.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лингвистическое наблюдение по материалу урока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слабой позиции гласный звучит не так ясно, как под ударением, поэтому написание слова часто приходится проверять по сильной позиции.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 слабая позиция звука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позиция особенно полезна для проверки орфограмм: звук в ней слышится чётче и легче сравнивается с буквой.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позиция, тем выше риск ошибки на письме; поэтому слово нужно проверять по ударению и соседним звукам.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для учебного разбора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звукового разбора слов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слова, в которых буквы и звуки совпадают не всегда.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букв и звуков может совпадать, а может различаться из-за я, ю и оглушения согласных.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изучении звуков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букву и звук: видят запись слова и сразу делают вывод о произношении. На уроке важно сначала слушать слово, а потом уже читать его по буквам.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Нелегко определить мягкость согласных, особенно рядом с буквами е, ё, ю, я и мягким знаком. Здесь помогает медленное произнесение и сравнение с парным твёрдым звуком.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 при проверке парных согласных на конце слова: звонкий звук может оглушаться, но на письме нужно учитывать проверочное слово с сильной позицией.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тоже вызывают затруднения, потому что звучат неясно. Чтобы не ошибиться, следует искать форму, где нужный гласный окажется под ударением.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произношения и написания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которая помогает отличить звучание слова от его орфографической записи.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звук в коротких текстах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звуков делает речь выразительной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скороговорках и считалках одинаковые звуки повторяются особенно часто. Из-за этого речь звучит ритмично, а шипящие, свистящие и сонорные согласные слышатся ярче.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помогают услышать разницу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стихотворные строки удобно использовать для наблюдения. В них легче заметить, как меняется звучание гласных и согласных, когда слова стоят рядом и создают ритм.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звуках речи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образуют слог и звучат без преграды, а согласные различаются по звонкости, глухости, твёрдости и мягкости. Умение слышать эти особенности помогает читать и писать без ошибок.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2026-05-22T07:03:27Z</dcterms:created>
  <dcterms:modified xsi:type="dcterms:W3CDTF">2026-05-22T07:03:27Z</dcterms:modified>
</cp:coreProperties>
</file>