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пирамида: симметрия, формулы и задачи стереометрии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пирамида соединяет строгую симметрию с понятными формулами — от сечений до объёма.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 стереометрии и школьном курсе геометрии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— многогранник с одним основанием и треугольными боковыми гранями. В стереометрии её изучают после многогранников и перед темами про площади и объёмы. Правильная пирамида задаётся условиями симметрии, поэтому удобно доказывать свойства и решать измерительные задачи.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67" y="16914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04308"/>
            <a:ext cx="239100" cy="212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правильной пирамиды и её элементы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— правильный многоугольник. Все его стороны и углы равны, поэтому вокруг центра основания фигура «собирается» одинаково со всех сторон.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боковые рёбра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правильной пирамиде от вершины к вершинам основания идут равные боковые рёбра. Благодаря этому боковые треугольники имеют одинаковые размеры.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грани-треугольники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боковая грань — равнобедренный треугольник. Все такие треугольники равны, а значит, их можно использовать для общей площади боковой поверхности.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проходит через центр основания и перпендикулярна плоскости основания. Она показывает кратчайшее расстояние от вершины до основания в пространстве.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— это высота боковой грани, опущенная к стороне основания. Она помогает вычислять площадь боковой поверхности без сложения отдельных треугольников.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правильной пирамиды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должно быть правильным многоугольником, а вершина — лежать над центром основания на перпендикуляре к его плоскости. Тогда осевая симметрия пирамиды становится «геометрическим правилом».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правильной пирамиде все боковые рёбра равны, а боковые грани имеют одинаковую форму и размеры. Поэтому треугольники боковой поверхности не нужно «пересчитывать» по отдельности.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наклона боковых граней к основанию одинаковы. Именно это обеспечивает согласованность конструкции: чертёж можно проверять логически и использовать как основу для решений задач.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апофема: один рисунок — разные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SO — высота пирамиды, он перпендикулярен плоскости основания. Апофему часто обозначают, например, SM, как высоту боковой грани к стороне основания, поэтому её длина обычно отличается от SO.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связать чертёж и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схемах подчёркивают ось симметрии, равенство боковых рёбер и перпендикулярность высоты к основанию. Такие акценты позволяют увереннее выбирать формулу для площади и объёма.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подписывают вершины и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обычно отмечают вершину пирамиды S и центр основания O. Вершины основания обозначают A, B, C, D и т.д., чтобы можно было однозначно указать стороны и рёбра на чертеже.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правильной пирамиды и обозначение элементов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является ли пирамида правильной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 правильности по шагам перед вычислениями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 — расстояние от вершины до основания, а апофема — высота боковой грани. Боковое ребро соединяет вершину с вершиной основания. В правильной пирамиде апофемы равны, но высота обычно иная.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ctr" indent="0" marL="0">
              <a:lnSpc>
                <a:spcPct val="100000"/>
              </a:lnSpc>
              <a:buNone/>
            </a:pPr>
            <a:r>
              <a:rPr lang="en-US" sz="186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появляется в формуле площади боковой поверхности и подчеркивает роль апофемы как «высоты треугольника»
</a:t>
            </a:r>
            <a:endParaRPr lang="en-US" sz="401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правильного основания и число его сторон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и том же a периметр определяется только числом сторон. Это удобно, когда длину стороны задают напрямую в задачах на основания пирамид.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линейный рост: увеличение n увеличивает P пропорционально. Поэтому для площадей и дальнейших вычислений важно правильно определить число сторон основания.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P = n·a (значения представлены в единицах a)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правильной пирамиды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зависимости связывают апофему l, высоту h, периметр основания P и площади с основанием. Это позволяет решать задачи без лишних действий.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выражают нужную величину через ограниченный набор параметров. Поэтому на этапе решения полезно сначала «собрать» P, Sосн, l и h, а затем подставлять в нужную строку таблицы.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правильной пирамиды состоит из равных треугольников, поэтому её удобно находить сразу «одной формулой». Это экономит время и снижает риск арифметических ошибок.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Sб = 1/2·P·l: P — периметр основания, l — апофема. Тогда не нужно отдельно выписывать площади всех боковых граней и складывать их в столбик.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равна сумме боковой поверхности и площади основания. В ответах важно аккуратно различать Sб и Sп, потому что первая — только про боковые грани.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обращайте внимание на единицы измерения: если длины в сантиметрах, площади получаются в квадратных сантиметрах. Такой контроль помогает проверить логичность результата. 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боковой и полной поверхности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пирамиды вычисляется как V = 1/3·Sосн·h. Для правильной пирамиды эта формула особенно удобна: высота однозначно задаётся положением вершины над центром основания.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 (формула объёма пирамиды), 10 класс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удвоении площади основания объём также удваивается, если высота остаётся прежней.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объёма от высоты при фиксированном основании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сравнивать случаи без конкретного числа Sосн, удобно работать с отношениями: при неизменном основании множитель 1/3·Sосн постоянен.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линейную связь V∝h: рост высоты во столько раз увеличивает объём в той же пропорции.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расчёты: V = 1/3·Sосн·h, 2026-05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правильную пирамиду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действий: от заданных величин к выбору формулы и проверке результата.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правильной пирамиды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Сечение, проведённое параллельно основанию, является подобным основанию. Поэтому форма сохраняется, а линейные размеры уменьшаются по коэффициенту подобия, удобному для пропорций.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проходит через вершину и центр основания. Оно образует равнобедренный треугольник: боковые рёбра пирамиды в сечении становятся его равными сторонами.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правильных пирамид с разными основаниями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высоте и «построении по центру» меняется только число рёбер и граней: боковые треугольники всегда равны между собой по типу.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 основания, тем больше боковых граней у правильной пирамиды; при росте n основание всё ближе к окружности.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модель: для правильной n-угольной пирамиды число боковых граней равно n, 2026
</a:t>
            </a:r>
            <a:endParaRPr lang="en-US" sz="11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05667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05667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пирамида и другие правильные многогранники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как 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треугольная пирамида (тетраэдр) имеет четыре равных треугольные грани. Её высокая симметрия помогает увидеть, как геометрические ограничения формируют целостное тело.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принцип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пирамиды объединяет общая идея: симметрия задаётся правильным основанием и «центральным» положением вершины. В результате рёбра и грани становятся равными по параметрам.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основанию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различать пространственные тела, в школьной геометрии обычно смотрят на форму основания и количество граней. Для пирамид это сразу ведёт к выбору нужных формул и сечений.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переходят на смежные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Рассматривая пирамиду рядом с другими правильными многогранниками, легче удерживать связи между равенством граней, рёбер и вычислениями. Такой «мост» полезен в задачах на доказательство.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1976794"/>
            <a:ext cx="3170700" cy="13895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о правильной пирамиде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распространённые ошибки при вычислениях и распознавании элементов правильной пирамиды, а также корректный способ решения.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ошибки возникают из-за неверной привязки отрезка к элементу пирамиды и из-за «частичного» вычисления площади, когда требуется сумма по всем равным граням.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школьной стереометрии, 10 класс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032" y="1691000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пирамидальной формы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монументы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Пирамидальные формы используют в архитектуре и монументальных объектах: симметрия и жёсткая геометрия помогают проектировать формы, хорошо читаемые издалека и устойчивые конструктивно.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модели и каркасы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моделях пирамиды применяют как простую пространственную «единицу»: треугольные грани удобно разбирать на расчётные элементы и проверять геометрию по формулам.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по чертежу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знать, как связаны вершина, центр основания и высота, чертёж становится опорой для расчётов. Правильная пирамида — удобная модель для тренировки точности построений.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декоративные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Пирамидальная геометрия встречается в упаковке и декоративных элементах: равные боковые грани упрощают изготовление и контроль размеров при сборке.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знать о правильной пирамиде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пирамида задаётся правильным основанием и положением вершины над центром основания. Благодаря этому у неё равные боковые рёбра и равные боковые грани, а высота имеет однозначный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вычислений важно различать элементы: апофема относится к боковой грани, а высота — к перпендикуляру к плоскости основания. Эти характеристики входят в формулы площадей и объёма.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решении опираются на Sб = 1/2·P·l, Sп = Sб + Sосн и V = 1/3·Sосн·h. Такой набор связей закрывает основную часть школьных задач и позволяет проверять результат здравым смыслом.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свойства, формулы и применение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пирамида — ключевая фигура стереометрии в 10 классе: она сочетает строгие признаки симметрии, понятные связи элементов и рабочие формулы для площади и объёма. Эти знания помогают решать пространственные задачи и видеть геометрию в реальных объектах.
</a:t>
            </a:r>
            <a:endParaRPr lang="en-US" sz="9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2026-05-14T03:38:23Z</dcterms:created>
  <dcterms:modified xsi:type="dcterms:W3CDTF">2026-05-14T03:38:23Z</dcterms:modified>
</cp:coreProperties>
</file>