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отравление: почему счет идет на минуты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Токсическое вещество быстро нарушает дыхание, сознание и сердечную деятельность.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особенно важна для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сталкиваются с риском из-за любопытства, экспериментов и недооценки привычных веществ. Опасность создают не только наркотики, но и алкоголь, никотиновые жидкости, лекарства из домашней аптечки и бытовая химия.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649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острого токсического поражения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симптомы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Тошнота, рвота, головокружение и слабость часто появляются первыми. К ним нередко присоединяются головная боль, сонливость или, наоборот, возбуждение, а также неустойчивая походка и нарушение координации.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изменения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 внимание стоит на зрачки, цвет кожи и потливость. Бледность, дрожь, слюнотечение, спутанность сознания и невнятная речь помогают заподозрить токсическое воздействие еще до появления тяжелых осложнений.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кожа, выраженная слабость, заторможенность и резкое ухудшение общего состояния могут говорить о шоке. Это уже не ситуация для ожидания: нужна срочная медицинская помощь и контроль дыхания.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шока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угроза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или шумное дыхание, синюшность губ и пальцев, а также нарастающая вялость указывают на опасное состояние. В этот момент счет действительно идет на минуты, и промедление недопустимо.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Неврологические нарушения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Судороги, потеря сознания и резкое ухудшение реакции свидетельствуют о тяжелом поражении нервной системы. Такие признаки требуют немедленного вызова скорой помощи и постоянного наблюдения за пострадавшим.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отравлении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до прибытия бригады скорой помощи при подозрении на токсическое воздействие.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находиться рядом с пострадавшим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 и блистеры на столе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упаковка лекарств, несколько блистеров и записка с временем приема часто помогают восстановить картину происшествия. Для медиков это важная подсказка, особенно если человек не может объяснить, что именно произошло.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 и напитки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могут оказаться бутылки с бытовой химией, отбеливатели, растворители или алкоголь в обычной таре. Внешний вид флаконов и запах нередко указывают на возможный источник поражения, поэтому предметы нельзя выбрасывать до осмотра специалистов.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важно сохранить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 номером 112, перчатки, закрытая аптечка первой помощи и найденные упаковки наглядно показывают порядок действий. Такие детали полезны не только в реальной ситуации, но и для правильной организации места происшествия.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опасности основных групп веществ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тяжесть интоксикации определяется не только веществом, но и дозой, сочетаниями и путем попадания в организм.
</a:t>
            </a:r>
            <a:endParaRPr lang="en-US" sz="144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для жизни создают нарушения дыхания и сознания, поэтому приоритет всегда один: быстро оценить состояние и вызвать помощь.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обобщение типичных клинических рисков для школьного курса.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447697"/>
            <a:ext cx="4417500" cy="16695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отравлений и их отличия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распознать источник и выбрать правильное первоочередное действие.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неизвестном веществе ориентир одинаков: оценить дыхание, сохранить безопасность и немедленно вызвать помощь.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типичные признаки токсических поражений.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тяжелом течении появляются судороги, нарушение дыхания и потеря сознания. В такой ситуации требуется срочный вызов 112 и постоянный контроль состояния до приезда медиков.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Никотин: острое отравление и его признаки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никотиновое отравление возникает не только при курении, но и при проглатывании жидкости, жвачки, пластинок или концентрированного раствора. Даже небольшое количество может дать выраженную интоксикацию.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 тошнота, рвота, боли в животе, слюнотечение, головокружение, потливость, учащенный пульс и дрожь. Эти признаки важно не путать с обычным недомоганием, если есть контакт с никотином.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Алкоголь: когда интоксикация становится опасной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Тяжелое алкогольное отравление у подростков особенно вероятно при употреблении натощак и при сочетании с седативными препаратами, энергетиками или лекарствами. Такие комбинации усиливают угнетение нервной 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последствия — аспирация рвотных масс, потеря сознания и остановка дыхания. Пострадавшего нельзя оставлять без наблюдения, а при ухудшении нужно немедленно вызывать скорую помощь.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Тревожными признаками становятся неустойчивая походка, невнятная речь, многократная рвота, холодная влажная кожа, выраженная сонливость и замедленное дыхание. Чем сильнее снижение реакции, тем выше риск комы.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отравления: самые частые причины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Ошибка при приеме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причина — случайная передозировка из-за неверной дозы, двойного приема или одновременного использования нескольких препаратов.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Позднее ухудшение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могут появиться не сразу, особенно при снотворных, обезболивающих и парацетамоле, поэтому опасно ждать «пока пройдет».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сообщить медикам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 препарат, количество, время приема, возраст и массу пострадавшего, а также передать упаковку или блистер.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и бытовая химия: ожоги и поражение дыхательных путей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Кислоты, щелочи и растворители повреждают кожу и слизистые уже при кратком контакте, вызывая боль во рту, кашель, слюнотечение, тошноту и затруднение глотания.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вдыхании паров бытовой химии возможны удушье, осиплость, отек гортани и повреждение легких, поэтому пострадавшего нужно сразу вывести на свежий воздух.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опасность представляют средства для прочистки труб и отбеливатели: они относятся к едким веществам и способны быстро вызвать глубокие химические ожоги.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Вызывать рвоту при таком отравлении нельзя, потому что повторный проход вещества через рот и пищевод усиливает повреждение тканей и повышает риск осложнений.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Наркотические вещества: основная угроза — дыхание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опиоидной передозировки типичны очень редкое дыхание, суженные зрачки, выраженная сонливость, посинение губ и отсутствие реакции на обращение.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наркотические вещества могут вызывать тревогу, возбуждение, тахикардию, судороги и опасное поведение, из-за которого пострадавший травмирует себя или окружающих.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подозрении на отравление решающими остаются вызов 112, постоянный контроль дыхания и готовность к СЛР; при наличии налоксона его используют как антидот при опиоидной передозировке.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немедленная реанимация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признаки тяжелого состояния при отравлении и последовательность действий до прибытия скорой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человека одного, ждать «само пройдет» или давать таблетки без понимания причины отравления, поскольку можно усилить интоксикацию.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которые нельзя выполнять при отравлении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вызывать рвоту при отравлении алкоголем, лекарствами, наркотиками и едкими веществами, если это прямо не рекомендовано медиками.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пострадавшему еду, молоко, кофе, газированные напитки или неизвестные «противоядия»: такие действия не нейтрализуют яд и могут ухудшить состояние.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 и контроль состояния до приезда скорой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переоценка состояния помогает заметить рвоту, остановку дыхания или потерю сознания до прибытия бригады.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боку риск захлебывания ниже, чем на спине; частый контроль позволяет вовремя перейти к СЛР или повторно вызвать помощь.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первой помощи при отравлении; регулярная проверка состояния каждые 2–3 минуты.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Оснащение для первой помощи в школе и дома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химикаты должны храниться отдельно, в закрытой таре и вне доступа детей; в аптечке оставляют только разрешенные средства для первой помощи.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базовой помощи нужны перчатки, маска для СЛР, телефон с доступом к 112, лист для фиксации времени события и место для сохранения упаковок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9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6100" y="3336954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сообщать диспетчеру и медицинской бригаде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точное место происшествия, этаж, ориентиры и способ подъезда, чтобы бригада не потеряла время на поиски.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Подозреваемое вещество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препарат, жидкость, порошок, никотиновую жидкость или бытовую химию, а также путь попадания в организм.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симптомы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отметьте судороги, потерю сознания, рвоту, ожоги, затрудненное дыхание и любые изменения цвета кожи или губ.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пострадавшего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возраст, ориентировочную массу тела и состояние сознания; эти сведения помогают оценить риск тяжелой интоксикации.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количество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Сообщите, когда это произошло, сколько вещества могло попасть в организм и были ли попытки самостоятельно помочь пострадавшему.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симптомы и приоритетные действия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связать опасный симптом с вероятной причиной и первым шагом помощи.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Кома, судороги, химические ожоги и цианоз требуют немедленного реагирования: сначала безопасность, затем вызов помощи и контроль дыхания.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признаки тяжелого отравления из материалов по первой помощи.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повторных отравлений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следует хранить отдельно от бытовой химии, в закрытой упаковке и в местах, недоступных для детей и младших подростков.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объяснять, что никотин, вейпы, алкоголь и наркотики не бывают «безопасными в малых дозах», если организм реагирует непредсказуемо.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снижают отказ от самолечения, соблюдение дозировок, проверка срока годности и недопустимость сочетания алкоголя с лекарственными средствами.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разговор о рисках помогает раньше заметить экспериментирование и вовремя обратиться за помощью, не доводя ситуацию до тяжелой интоксикации.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не терять минуты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остром отравлении решают первые минуты: вызвать 112, оценить дыхание, обеспечить безопасность и не делать опасных действий. Точные сведения о веществе ускоряют помощь и повышают шансы на благоприятный исход.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2026-05-21T06:15:06Z</dcterms:created>
  <dcterms:modified xsi:type="dcterms:W3CDTF">2026-05-21T06:15:06Z</dcterms:modified>
</cp:coreProperties>
</file>