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помогают говорить точно, кратко и без лишних повторов.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показывают, что именно обозначает местоимение: человека, предмет, признак, принадлежность, вопрос, отрицание или неизвестность. Это помогает правильно выбирать форму слова, не путать похожие варианты и делать речь яснее и точнее.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разряды местоимений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речи: того, кто говорит, того, к кому обращаются, и того, о ком говорят. К ним относятся я, ты, он, она, оно, мы, вы, они.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часто изменяются по падежам: меня, мне, тобой, о них. Такая смена формы нужна, чтобы слово подходило к роли в предложении и не нарушало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 может обозначать и одного человека. В этом случае оно звучит как вежливое обращение, например к взрослому или незнакомому собеседнику.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личные местоимения распределяются по лицам и числам.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указывает на участника речи, а число показывает, один предмет или несколько. Третье лицо включает формы по роду в единственном числе.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 лицам и числам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личные местоимения, распределение по лицам и числам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 показывает, что действие направлено на самого действующего лица. Поэтому его используют в словах вроде умыться, одеться, подготовить себя к поездке.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местоимения нет формы именительного падежа. Оно употребляется только в косвенных падежах: себя, себе, собой, о себе.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местоимения всегда связан с тем, кто совершает действие. Именно поэтому оно помогает избежать повторения имени или личного местоимения.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обозначают принадлежность: мой, твой, наш, ваш. Они помогают быстро понять, кому принадлежит предмет, не повторяя имя владельца.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слово свой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свой особенно важно, когда речь идёт о принадлежности самому действующему лицу. Оно согласуется с существительным в роде, числе и падеже, поэтому формы меняются в зависимости от слова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не только показывают предмет, но и помогают установить его положение в разговоре или сравнить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слова указывают на разные отношения: близость, удалённость, сходство и итоговую оценку. Их значение зависит от контекста.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указательные местоимения и их основные значения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каждый выделяет отдельный предмет или человека из группы. Оно подчёркивает, что речь идёт о каждом по отдельности, а не обо всех сразу.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весь обозначает целое, полностью охватывая предмет или группу. Например, выражение весь класс показывает не часть, а всех учеников вместе.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другой и иной помогают указать на отличие. Они говорят, что предмет не такой, как уже названный, и сравнивают его с другим вариантом.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сам и самый уточняют значение по-разному: первое выделяет предмет, а второе подчёркивает степень признака или его наибольшую выраженность.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вопросительные и относительные местоимения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значение слова зависит от роли в предложении и от того, есть ли вопрос.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спрашивает о человеке. Оно помогает узнать, кто совершил действие или о ком идёт речь, например в вопросе: Кто пришёл? 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относится к предмету, явлению или событию. С его помощью задают вопросы о том, что произошло или что находится перед нами.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Какой, который, чей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уточняют признак, порядок или принадлежность. Они помогают спросить не только о предмете, но и о его отличии от других.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Сколько?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связано с количеством. Оно употребляется, когда нужно узнать число предметов или людей: сколько книг, сколько учеников.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по форме совпадают с вопросительными, но в предложении не спрашивают, а связывают придаточную часть с главной и уточняют смысл высказывания.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слова кто, что, какой, который, чей и сколько. Они помогают строить сложные предложения и делать речь более точной, связной и понятной.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предложении «Я знаю, кто звонил» слово кто соединяет части фразы. Оно не требует ответа, а сообщает дополнительную информацию о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важны не только значения, но и частицы, которые помогают выразить полное отсутствие.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слова показывают отсутствие разных признаков: лица, предмета, качества или количества.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«Разряды местоимений»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не- и ни- в отрицательных местоимениях
</a:t>
            </a:r>
            <a:endParaRPr lang="en-US" sz="2248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запоминают основные формы: никто, ничто, никакой, ничей, нисколько. В них частица и местоимение пишутся вместе и образуют одно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отдельно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частицей и местоимением появляется предлог, он пишется отдельно: ни у кого, ни с чем, не у кого. Предлог не присоединяется к слову.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не- и ни-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чаще встречается не-, без ударения — ни-. Это помогает правильно выбирать написание и не путать похожие отрицательные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образуются слова с суффиксами и приставкой, обозначающие неточный или неизвестный признак.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передаётся разными способами: суффиксами, приставкой кое- и особым словом несколько. Все формы указывают на неточность.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«Разряды местоимений»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часто образуются от вопросительных слов. К ним добавляют суффиксы -то, -либо или -нибудь, чтобы показать неизвестность или неточность.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неопределённые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кое- тоже помогает создать новые формы: кое-кто, кое-какой, кое-что. Такие слова передают значение «не совсем известно» или «неважно, кто именно».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кое- есть предлог, он пишется отдельно: кое у кого, кое с чем. Это правило важно помнить, чтобы не ошибиться на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местоимений изменяется по падежам, как и другие слова в речи. Поэтому их форма зависит от вопроса и роли в предложении. Нужно подбирать вариант, который подходит по смыслу.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у отдельных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местоимений есть свои особенности. Например, кто и что имеют формы кого, кому, чем, о чём. Личные местоимения также различаются по роду и числу: он, она, оно, они.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можно запомнить через их главную роль: одни называют участников речи, другие указывают, уточняют, отрицают или оставляют значение неизвестным.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разряды объединяются по смыслу. Если понять значение местоимения, определить его группу становится проще.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разрядов местоимений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«Разряды местоимений»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установить разряд по значению слова, его роли в предложении и характерным признакам.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15640"/>
            <a:ext cx="251700" cy="20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знакомо, но в предложении иметь другой смысл. Разряд определяют по тому, что местоимение обозначает, а не только по его написанию.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вопросительные и относительные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местоимение стоит в вопросе, а относительное связывает части сложного предложения. Проверка по цели высказывания быстро помогает избежать ошибки.
</a:t>
            </a:r>
            <a:endParaRPr lang="en-US" sz="1352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 кое-словах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 кое- часто пишут неверно, особенно рядом с предлогами. Важно помнить: при наличии предлога он пишется отдельно, а не слитно.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не- и ни-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отрицательных местоимениях легко перепутать частицы. Чтобы не ошибиться, нужно учитывать ударение и внимательно смотреть на контекст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местоимениях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помогают быстро понять смысл слова и его роль в речи. Если учитывать значение, вопрос, контекст и форму, можно без ошибок определить нужный разряд.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2026-05-22T16:07:17Z</dcterms:created>
  <dcterms:modified xsi:type="dcterms:W3CDTF">2026-05-22T16:07:17Z</dcterms:modified>
</cp:coreProperties>
</file>