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Родине в русской литературе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слове и памяти народа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Родины важна в 8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увидеть, как в литературе соединяются личные чувства, история страны и художественный образ. Через стихи и прозу легче понять, почему любовь к Родине начинается с природы, языка и памяти.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объединяет поэтов разных эпох и особенно часто звучит в школьной программе.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у Есенина и Некрасова; это показывает, что тема особенно выразительна в поэзии.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русской классической поэзии, школьная программа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произведения о Родине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20202"/>
            <a:ext cx="421649" cy="337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01462"/>
            <a:ext cx="421649" cy="37479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Родины в литературе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Берёзы, поля, реки и дороги помогают показать красоту родной земли и сделать образ Родины живым и узнаваемым.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труд, быт и судьбы простых людей авторы показывают, что Родина существует не только в пейзаже, но и в жизни общества.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события прошлого связывают Родину с памятью поколений, подвигом, верностью и ответственностью перед страной.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деревня, город детства и родной язык помогают писателю передать очень личное отношение к Отчизне.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знак Родины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поэтов — разные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природа обычно воспринимается как ясная и гармоничная. У Тютчева она полна силы, движения и тайны, поэтому образ Родины звучит глубже и сложнее.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родной пейзаж связан с деревней, детскими впечатлениями и нежной любовью к Руси. Природа у него становится частью памяти и чувства.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2488"/>
            <a:ext cx="4300800" cy="16444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авторов, произведения и главные мотивы, чтобы увидеть, как по-разному раскрывается одна тема.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Родина остаётся ценностью, но выражается через разные интонации: гражданскую, лирическую, философскую и народную.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русской классической поэзии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ключевые строки о Родине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и историческая память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сохраняет память о ранних страницах истории Руси, когда особенно ясно проявились единство, мужество и готовность защищать землю.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войне с Наполеоном подчёркивают силу народа и чувство ответственности за судьбу страны в трудный исторический момент.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 Великой Отечественной войне показывают цену мира, память о подвиге и нравственную обязанность беречь страну и её историю.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раскрывается любовь к Родине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движение от образа природы к нравственному выбору героя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в произведениях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начинается с конкретных деталей: дома, улицы, школы, двора и знакомых окрестностей. Именно они создают у героя первое чувство близости к миру.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воспоминания о детстве часто делают малую родину особенно дорогой. Через них автор показывает, как личный опыт превращается в устойчивую любовь к стране.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малой родины помогает увидеть, что большое чувство к Отчизне вырастает из простых и хорошо знакомых вещей, а не из громких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по-своему раскрывают отношение к Родине: через чувство, сюжет, историю и авторскую позицию.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занимает первое место, но тема Родины присутствует почти во всей литературе, что делает её общей для разных форм.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русской литературы, школьная программа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Родины в разных жанрах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любовь к Родине без громких слов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«Родина» поэт отказывается от торжественного тона и выбирает искренний, почти доверительный разговор о России. Его чувство строится не на лозунгах, а на внутренней привязанности к родной земле.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Лермонтову особенно близки простые картины: леса, степи, дороги, ночлег, крестьянский быт. Через них он показывает не внешнюю красоту страны, а живую связь человека с тем, что ему дорого с детства.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этого стихотворения в том, что любовь к Отчизне звучит тихо, но убедительно. Поэт убеждает: подлинное чувство не требует громких слов, если в нём есть верность, память и уважение к родной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образ родной Руси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 память детства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деревня часто становится не просто местом действия, а частью души лирического героя. Избы, тропинки, туман над полями и тихая река создают образ России, в котором чувствуется тепло воспоминаний и осторожная грусть.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Берёзы, поля и церковный звон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соединять природу и духовный образ родной земли. Берёзы, сельская дорога, церковь и просторные поля у него воспринимаются как единый мир, знакомый и близкий читателю. В этом мире слышится спокойная красота и особая русская интонация.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и тревога в одном образе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пишет о Родине с любовью, но не скрывает тревоги за её судьбу. Его строки передают и восхищение красотой России, и боль за хрупкость деревенского мира. Поэтому образ родной Руси у поэта всегда живой, подвижный и очень человечный.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916294"/>
            <a:ext cx="4333200" cy="16568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покажем, какими приёмами писатели и поэты делают образ Родины ярким и личным.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не только украшают текст, но и помогают передать личное отношение автора к Родине.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русской классической поэзии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которые создают образ Родины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403162"/>
            <a:ext cx="300000" cy="24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4350" y="1525288"/>
            <a:ext cx="300000" cy="24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47413"/>
            <a:ext cx="300000" cy="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и народ в творчестве Некрасова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народ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Родина не отделена от жизни крестьян, рабочих и бедных людей. Именно через их судьбы поэт показывает настоящую силу страны и её нравственную основу.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 его стихах — не только необходимость, но и источник человеческого достоинства. Поэт уважает тех, кто строит жизнь страны повседневной работой, часто без признания и славы.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внимательно говорит о беде, неравенстве и тяжёлой доле народа. Его поэзия заставляет думать о справедливости и о личной ответственности человека перед другими.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Некрасова не наблюдает со стороны, а переживает вместе с народом. Это делает его стихи особенно честными и близкими читателю, который учится замечать чужую боль.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поэты по-разному расставляют смысловые акценты, хотя говорят об одной теме.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многогранен: у каждого автора он усиливается через свои главные мотивы.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Пушкина, Лермонтова, Некрасова, Тютчева и Есенина; учебный анализ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Родины в русской поэзии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 анализ стихотворения о Родине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 школьному алгоритму: от общего впечатления к языку и смыслу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важно замечать, как народная речь, пословицы и старинные слова делают образ Родины узнаваемым и живым.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языковых пласта помогают поэтам передавать образ народа и страны.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классической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хранит живую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остаются слова, интонации и образы, через которые читатели узнают Родину в литературе. Произведения классиков помогают увидеть, как менялось представление о стране, народе и родной земле, но при этом сохранялась общая культурная память.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напоминает об авторе и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Дом-музей, экспозиция или школьный уголок литературы помогают представить, где создавались известные тексты. Такие места соединяют биографию писателя с историей страны и показывают, что литература становится частью национальной памяти.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сохраняет уважение к слову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писателям и мемориальные доски напоминают, что их книги продолжают жить в культуре. Для школьника это знак того, что произведения о Родине не принадлежат только прошлому: они помогают понимать страну и сегодня.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книге, музее и памятнике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Соберём главные наблюдения в короткую таблицу, чтобы легче повторить тему перед ответом или сочинением.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объединяет природу, историю, народ, язык и личную ответственность человека.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классики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темы «О Родине»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литературе как нравственная ценность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показывает Родину как живую связь природы, истории, языка и человеческой памяти. Именно поэтому тема остаётся важной для восьмиклассника: она учит понимать книгу и бережно относиться к своей стране.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2026-05-19T05:59:55Z</dcterms:created>
  <dcterms:modified xsi:type="dcterms:W3CDTF">2026-05-19T05:59:55Z</dcterms:modified>
</cp:coreProperties>
</file>