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английском языке: слова, которые связывают смысл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точно выражать место, время, движение и причину.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предлоги важны в английском языке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встречаются очень часто и нередко выбираются по контексту, а не по прямому переводу. Для 8 класса особенно важны предлоги места, времени и движения, а также устойчивые сочетания, где ошибка меняет смысл фразы.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 preposition is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называет предмет или действие, а показывает связь между словами. Он помогает понять, где, когда, как и почему происходит событие в предложении.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меняется по формам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не изменяются по числам, временам или лицам. Это постоянные слова, которые обычно стоят перед существительным, местоимением или герундием.
</a:t>
            </a:r>
            <a:endParaRPr lang="en-US" sz="106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 точное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с разными предлогами может передавать разные оттенки смысла. Именно поэтому предлог важно замечать не отдельно, а в словосочетании.
</a:t>
            </a:r>
            <a:endParaRPr lang="en-US" sz="1039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рядом с зависимым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предлог образует короткую группу: in the room, after school, with my friends. Такая группа уточняет смысл всей фразы и убирает двусмысленность.
</a:t>
            </a:r>
            <a:endParaRPr lang="en-US" sz="11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самые частые предлоги и их основные значения в школьных примерах.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prepositions and their basic meanings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часто выражают не одно слово в переводе, а целую ситуацию, поэтому контекст важнее дословного соответствия.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языка; базовые значения предлогов.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Prepositions of place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показывают расположение человека или вещи: in the bag, on the shelf, under the desk. Они отвечают на вопрос where? и делают описание точным.
</a:t>
            </a:r>
            <a:endParaRPr lang="en-US" sz="751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432501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Внутри, на, у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различать in, on и at. In указывает на нахождение внутри пространства, on — на поверхности, а at — на точку или конкретное место.
</a:t>
            </a:r>
            <a:endParaRPr lang="en-US" sz="751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2935579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примеры легко найти в классе: under the chair, behind the door, next to the window, between the desks. Такие слова удобно запоминать с предметами вокруг.
</a:t>
            </a:r>
            <a:endParaRPr lang="en-US" sz="723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43865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 описании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комнату или школьный кабинет, предлоги места сразу становятся понятнее. Они позволяют точно описать, где стоит мебель, лежат вещи или находятся люди.
</a:t>
            </a:r>
            <a:endParaRPr lang="en-US" sz="704" dirty="0"/>
          </a:p>
        </p:txBody>
      </p:sp>
      <p:sp>
        <p:nvSpPr>
          <p:cNvPr id="15" name="Text 6"/>
          <p:cNvSpPr txBox="1"/>
          <p:nvPr/>
        </p:nvSpPr>
        <p:spPr>
          <a:xfrm>
            <a:off x="5910825" y="394173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предлог может иметь несколько близких значений, поэтому его лучше запоминать вместе с примером. Так проще выбрать правильный вариант в чтении и письме.
</a:t>
            </a:r>
            <a:endParaRPr lang="en-US" sz="7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Prepositions of time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для 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in употребляется с месяцами, годами, сезонами и частями дня: in May, in 2025, in summer, in the morning. Он обозначает более широкий временной отрезок.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для даты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on используют с днями недели и точными датами: on Monday, on 15 March. Он показывает конкретный день, а не общий период.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для точного момента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подходит для точного времени и коротких временных точек: at 7 o’clock, at noon, at night. Это самая точная временная привязка.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и after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помогают показать порядок событий. Before означает «до», after — «после». Они особенно полезны в рассказе о расписании и последовательности действий.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Since, for, until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обозначает начало действия, for — его длительность, until — границу времени. Вместе они помогают точно описывать, когда что-то началось, продолжалось и закончилось.
</a:t>
            </a:r>
            <a:endParaRPr lang="en-US" sz="8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чаще всего встречаются предлоги места и времени, а затем — движения и устойчивые сочетания.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prepositions are grouped by meaning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базовые пространственные и временные значения нужно освоить в первую очередь.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употреблений предлогов в английском языке.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960" y="1935525"/>
            <a:ext cx="16762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48025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9022" y="1948025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360" y="3431179"/>
            <a:ext cx="234675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36818" y="3431179"/>
            <a:ext cx="234675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Prepositions of movement and direction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 цели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to показывает направление к месту или цели: to school, to the station, to the park. Он часто сочетается с глаголами go, come и travel.
</a:t>
            </a:r>
            <a:endParaRPr lang="en-US" sz="773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Внутрь и наружу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Into обозначает движение внутрь, а out of — движение наружу: into the room, out of the house. Эти предлоги помогают точно увидеть границу пространства.
</a:t>
            </a:r>
            <a:endParaRPr lang="en-US" sz="74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Поперёк и сквозь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Across означает движение поперёк поверхности, например across the street. Through показывает движение сквозь пространство, как в through the park.
</a:t>
            </a:r>
            <a:endParaRPr lang="en-US" sz="747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движения особенно часто встречаются с go, walk, run, come, return и travel. Важно учить такие сочетания вместе, чтобы не путать цель и маршрут.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и по направлению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Along подчёркивает движение вдоль линии, реки или дороги: along the river. Toward указывает направление к ориентирам, например toward the exit.
</a:t>
            </a:r>
            <a:endParaRPr lang="en-US" sz="7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предлог от приставки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проверить, является ли слово отдельным предлогом или частью нового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Prepositions with verbs, adjectives, and nouns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требуют определённого предлога: listen to, depend on, look at, wait for, believe in. Такие сочетания лучше запоминать как готовые модели, а не переводить по частям.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прилагательными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тоже часто связаны с постоянным предлогом: afraid of, good at, interested in, famous for, sorry for. Если предлог выбран неверно, фраза звучит неестественно.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существительными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существительных есть свои устойчивые модели: reason for, advantage of, relationship with, solution to. Их важно учить вместе с примером, чтобы не ошибаться в письменной речи.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предлоги в школьном английском и типичные сочетания, которые нужно узнавать и использовать без ошибки.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prepositions in school English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предлогов встречается очень часто, поэтому важно запоминать не только перевод, но и типичные сочетания.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предлогов для 8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Prepositions in set phrases and everyday expressions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звучат естественно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предлоги часто входят в короткие устойчивые выражения: at home, in fact, by chance, for example. Их лучше запоминать целиком, потому что буквальный перевод не всегда помогает понять смысл и выбрать верный вариант в предложении.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time или in time?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часто путает школьников. On time означает «точно по расписанию», а in time — «вовремя», когда действие произошло до позднего момента. В реальной ситуации разница заметна: поезд может прийти on time, а ученик успеть in time.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из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выражения с предлогами легко связать с повседневными сценами: with pleasure — когда соглашаешься, at first — когда начинаешь, in time — когда успеваешь. Такие фразы удобно учить через карточки, потому что они быстро запоминаются вместе с контекстом.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Spelling of prepositions and common written forms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Пишутся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предлогов пишутся отдельно от слов, к которым относятся: in the box, at school, under the chair. Это помогает сразу увидеть связь между предметом, местом или временем.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предлоги имеют слитное написание: into, onto, within, without, upon, throughout. Их нужно отличать от сочетаний из двух слов, потому что в письме форма влияет на точность смысла.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орфограммы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заданиях часто путают in front of, next to, because of и instead of. Здесь важно помнить точное написание всей конструкции, а не только отдельного слова.
</a:t>
            </a:r>
            <a:endParaRPr lang="en-US" sz="1196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не изменяются по числам, не имеют окончаний и не образуют формы времени. Они остаются одинаковыми в любом предложении, поэтому важно учить их как готовые служебные слова.
</a:t>
            </a:r>
            <a:endParaRPr lang="en-US" sz="11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временные предлоги распределяются по разным ситуациям: момент, период, начало, длительность и граница времени.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Prepositions of time: in, on, at, before, after, since, for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не в переводе, а в выборе по типу времени: именно поэтому in, on и at нужно различать особенно точно.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употребления предлогов времени в школьном курсе английского языка.
</a:t>
            </a:r>
            <a:endParaRPr lang="en-US" sz="6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Typical mistakes with prepositions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предлог после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требуют строго определённого предлога: interested in, listen to, arrive at. Ошибка возникает, когда ученик подставляет знакомый русский вариант и не проверяет английскую модель.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служебного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предлог часто обязателен, даже если в русском его нет. Например, listen to music и wait for the bus требуют предлога, иначе фраза звучит грамматически неправильно.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in и on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недели, даты и отдельные временные точки требуют on, поэтому on Monday правильнее, чем in Monday. Такие ошибки особенно заметны в коротких ответах и письменных упражнениях.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места и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at, to и in различаются по смыслу: at school — место, to school — направление, in the classroom — внутри помещения. Нельзя выбирать предлог только по переводу.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предлоги выражают причину, цель и способ действия в разных речевых ситуациях.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Prepositions of reason, purpose, and manner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перевод не всегда подходит: выбор зависит от того, что именно выражает фраза — причину, цель или способ.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употребления предлогов причины, цели и способа действия.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Prepositions in texts, dialogues, and instructions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связном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небольшом тексте предлоги соединяют слова в понятную цепочку: they go to school, she sits at the desk, we meet after class. Без них предложение становится менее точным и теряет естественное звучание.
</a:t>
            </a:r>
            <a:endParaRPr lang="en-US" sz="843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 реальной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предлоги помогают представить знакомую сцену: at the cinema, on the bus, with friends. Они делают реплики живыми и показывают, где именно находятся люди и как они связаны друг с другом.
</a:t>
            </a:r>
            <a:endParaRPr lang="en-US" sz="879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без 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предлоги особенно важны: in pairs, on page 45, at the end of the lesson. Они подсказывают порядок действий, место в учебнике и момент, когда нужно закончить работу.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Algorithm for choosing the correct preposition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проверить значение, тип словосочетания и устойчивую модель перед выбором предлога.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practice: correct prepositions in sentences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о чём говорит фраза: at school, in the morning, on Friday. Эти примеры показывают, что один предлог связан с местом, другой — с точной временной ситуацией.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движение, выбирай подходящую модель: to the park, from London, in front of the house. Предлог помогает понять, откуда и куда происходит действие.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и 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with my friend и by car показывают, с кем выполняется действие и каким способом оно происходит. Такие формы лучше запоминать вместе с примером.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длительность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of the storm объясняет причину, а for a week показывает длительность. Важно различать, что именно выражает предлог: событие, причину или срок.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пары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the bus — in the car, at school — in the classroom, arrive at the station — go to the station. Сравнение помогает увидеть, как контекст меняет выбор предлога.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которые делают английскую речь точной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и писать правильно, восьмикласснику нужно узнавать основные предлоги, помнить устойчивые сочетания и выбирать форму по смыслу. Тогда речь будет естественной, грамотной и понятной.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2026-05-31T10:03:29Z</dcterms:created>
  <dcterms:modified xsi:type="dcterms:W3CDTF">2026-05-31T10:03:29Z</dcterms:modified>
</cp:coreProperties>
</file>