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Лермонтов: поэт свободы, чувства и сильного характера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(1814–1841) писал о свободе, одиночестве и Родине; его читает школа.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Лермонтова и его место в литературе XIX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жил в России после войны 1812 года, когда особенно остро звучали вопросы долга, чести, свободы и судьбы человека. В литературе он продолжил традиции Пушкина, но создал более напряжённый и тревожный мир.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ранние впечатления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родился 15 октября 1814 года в Москве. Детство он провёл в имении Тарханы в Пензенской губернии, где его воспитывала бабушка Елизавета Арсеньева.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исчезновение матери и семейные конфликты заметно повлияли на его характер. Позже в стихах чаще появлялись мотивы внутренней напряжённости и потребности в личной свободе.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поздних произведениях особенно слышны тоска, одиночество и мечта о душевной вольности. Эти чувства помогают понять, почему темы свободы так важны в его поэзии.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— место детства и памяти о Лермонтове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Тархан и «домашняя»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связаны с детскими годами Лермонтова, его семейной историей и первыми наблюдениями за природой. В усадьбе сохранились парк и пруды, храм и мемориальные постройки.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усадьба отражается в лирике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родного края и тихой природы перекликаются с лермонтовской лирикой. Особенно это чувствуется в стихотворениях о Родине и природе, где личные воспоминания становятся частью художественного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Михаила Лермонтова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лет обучения его жизнь всё чаще определяли служба и перемещения. Перемены становились частью биографии, а значит — и тем для размышлений.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показывает закономерность: короткий жизненный путь сопровождался учёбой и службой, затем — ссылками. Именно поэтому тема испытания человека у Лермонтова звучит так сильно.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литературные данные о М. Ю. Лермонтове; даты: 1814, 1828–1830, 1830–1832, 1832–1834, 1837, 1840, 1841.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литературные опыты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Пансион и 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учился в Московском университетском благородном пансионе и затем в Московском университете. Это дало ему широкое чтение и привычку работать с текстом и мыслью.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поэтическое 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юных лет он писал стихи и пробовал себя в поэмах. Даже в ранних работах заметны одиночество, мечта о свободе и чувство внутренней опоры.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и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поэзии, Лермонтов обращался к драматическим сценам. Этот опыт помог ему точнее изображать конфликты характеров и напряжённые отношения между людьми.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«зерна»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текстах уже живут темы, которые позже станут главными: высокая цель, потребность в идеале и стремление понять собственное место в мире.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жизни и творчестве поэта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Служба, путешествия и новые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стал для Лермонтова временем службы, путешествий и сильных художественных впечатлений. Горы, военная жизнь и наблюдения за местными обычаями нашли отклик в его текстах.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кавказские мотивы связаны со свободой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мотивы особенно заметны в произведениях «Кавказ», «Демон», «Мцыри», а также в романе «Герой нашего времени». Природа там нередко связана со свободой и испытанием характера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Лермонтова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«Парус», «Узник», «Тучи» и «Родина» часто строятся на образах движения, ожидания и поиска. Они заставляют думать о свободе и одиночестве не «вообще», а через яркие картины.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«Когда волнуется желтеющая нива…» и «Смерть Поэта» звучат размышления о судьбе и ответственности. Через лирические интонации передаётся и боль, и гражданское чувство автора.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«Мцыри» рассказывает историю героя, который стремится к жизни «на воле». В ней борьба с трудностями становится способом доказать силу духа и любовь к родному краю.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«Герой нашего времени» и «Песня про купца Калашникова» показывают интерес Лермонтова к сильной личности и её поступкам. В этих текстах сочетаются размышления о судьбе и тема чести.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Лермонтова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Лермонтова часто держится на внутреннем конфликте: герой одновременно горд и раним. Отсюда — тоска по идеалу и попытка осмыслить смысл жизни.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тем показывает баланс: рядом с мечтой о свободе живут тревога и предчувствие конца. Поэтому его стихи легко узнаются и сегодня находят отклик у школьников.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 темах, встречающихся в лирике М. Ю. Лермонтова (распределение условное, для наглядности презентации).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«Мцыри» как история о свободе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Монастырское детство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поэмы, выросший в монастыре, внешне подчиняется правилам. Но внутри он мечтает о возвращении на родину и о жизни, где он сам выбирает путь.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как испытание и выбор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трудных условиях герой сталкивается с природой и испытывает собственный характер. В поэме важны воля, сила духа, любовь к родному краю и готовность к короткой, но яркой жизни.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и проверка себя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решается убежать из монастыря. Он оказывается в мире, который требует сил и смелости, и начинает бороться не только с обстоятельствами, но и со страхом.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851645"/>
            <a:ext cx="4873500" cy="17630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Лермонтова: годы, жанры и 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ключевые произведения Лермонтова с годом создания, жанром и центральной идеей.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разного жанра объединяет интерес к сильной личности: Лермонтов показывает, как честь, свобода и внутренний конфликт проявляются в судьбах героев и в отношении общества к человеку.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литературные данные о творчестве М. Ю. Лермонтова.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«Герой нашего времени» — первый психологический роман в русской литературе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виден по-разному, но остаётся самим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строится так, что мы наблюдаем Печорина через впечатления разных людей. Сначала он раскрывается глазами окружающих, затем — через собственный рассказ и поступки. От этого герой словно меняется, но его внутренний стержень сохраняется.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читаем не только события, но и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заставляет внимательно следить за тем, что происходит у героя в душе. Важны не одни лишь приключения, а мотивы: почему он действует так, что чувствует в разные моменты, как объясняет себя. Внутренние противоречия становятся главным «двигателем» сюжета.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становится психологическим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стало шагом к реалистическому изображению человека: без идеализации, с точностью к характеру. Печорин умеет наблюдать и мыслить, но из-за разлада с собой часто теряет смысл. Так рождается образ личности, в котором достоинства и ошибки живут рядом.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образ Печорина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раскрытия героя: внешний взгляд → собственный голос → ключевые поступки → итог о «лишнем человеке».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 и гражданская смелость Лермонтова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времени после гибели Пушкина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1837 году после гибели Александра Пушкина. Лермонтов откликнулся на событие не молча: текст быстро стал известен, потому что звучал как публичный нравственный протест.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ссылки и сила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стихотворении имели последствия: именно за него Лермонтова отправили на Кавказ. Так проявилась гражданская смелость — поэт отстаивал правду, принимая риск.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Обвинение обществу и защита таланта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«Смерти Поэта» есть прямое осуждение равнодушия и жестоких привычек окружения. Одновременно утверждается мысль о ценности таланта: поэт — не «случайность», а носитель особой ответственности.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армии и офицерская жизнь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окончил Школу гвардейских подпрапорщиков и кавалерийских юнкеров, после чего служил офицером. Военная дисциплина и служебные порядки повлияли на его представление о долге.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требовала соблюдать строгие правила, включая дуэльные. Личные конфликты и столкновения характеров в армии становились частью реальности, которую он умел точно передавать словами.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и служба на Кавказе обогатили его впечатления: он наблюдал людей, атмосферу времени и напряжённость обстановки. Этот опыт помогал писать реалистичнее и психологичнее.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 цифрах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показывают масштаб: при столь короткой жизни Лермонтов успел создать тексты разных жанров, которые стали опорными для школьного чтения.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путь, но высокая плотность событий и работ: несколько переломов (в том числе Кавказ) связаны с ростом значимости его произведений.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факты и даты из литературного наследия М. Ю. Лермонтова.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и особенности стиля Лермонтова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язык точный и музыкальный: образы складываются ясно, а звучание фраз помогает передать настроение. Поэтому даже небольшие строки воспринимаются как «напряжённый» рассказ о душе.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любит контрасты — свет и тень, спокойствие и тревогу, близость и отчуждение. В пейзажных деталях часто спрятан смысл: природа словно отвечает на чувства героя.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сила — в психологических портретах. Поэт показывает, как мысли меняются, как человек сомневается, гордится, тоскует. Лермонтов умеет объяснить характер через поступки и внутренний спор.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энергия сочетается с реалистическим наблюдением. Поэтому рядом живут и возвышенные мечты, и внимательное изображение реальной жизни — без украшений, но с выразительностью.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Лермонтове сегодня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Лермонтова живёт в повседневной культурной среде: его носят улицы, школы, библиотеки и музеи. Это помогает помнить поэта не только «по учебнику», но и по городскому пространству.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установлены в Москве, Пятигорске и Тарханах. Его произведения входят в школьную программу, потому что через них проще понять Россию XIX века и внутренний мир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Лермонтов важен для русской литературы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ключевых этапов: от романтических мотивов к психологической глубине и развитию реалистической прозы.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значение Лермонтова для школьного чтения и культуры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прожил всего 26 лет, но оставил стихи, поэмы и роман, ставшие классикой. Он соединяет любовь к Родине, поиск свободы, внимание к характеру и силу слова, чтобы показать внутренние конфликты 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2026-05-15T06:59:32Z</dcterms:created>
  <dcterms:modified xsi:type="dcterms:W3CDTF">2026-05-15T06:59:32Z</dcterms:modified>
</cp:coreProperties>
</file>