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в желудке и двенадцатиперстной кишке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желудок готовит пищу к дальнейшему перевариванию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желудка к тонкой кишке
</a:t>
            </a:r>
            <a:endParaRPr lang="en-US" sz="4332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этап начинается в желудке, куда пища попадает после пищевода. Затем она порциями переходит в двенадцатиперстную кишку, где условия резко меняются и переваривание продолжается уже другими соками.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желудка и его оболочки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оболочка желудка образует складки, которые увеличивают площадь соприкосновения с пищей. Она выделяет слизь и помогает железам вырабатывать желудочный сок.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мышцы стенки желудка сокращаются волнообразно. Благодаря этим движениям пища не просто лежит внутри, а активно перемешивается и измельчается.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Мышечный слой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покрывает внутреннюю поверхность желудка тонким слоем. Она защищает стенку органа от действия соляной кислоты и ферментов, которые могли бы повредить ткани.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защита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Наружная оболочка придает желудку прочность и помогает ему сохранять форму. Все слои работают вместе, чтобы пища обрабатывалась безопасно и последовательно.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Наружная оболочка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пищей в желудке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желудке механическая и химическая обработка идут одновременно: пища измельчается, смешивается с соком и постепенно готовится к переходу дальше.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биологии: пищеварение в желудке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играет перемешивание, но уже здесь начинается переваривание белков и частичное обеззараживание пищи.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Желудочный сок: состав и действие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создает в желудке кислую среду, необходимую для работы ферментов. Кроме того, кислота помогает уничтожать часть микробов, попавших вместе с пищей.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Соляная кислота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фермент начинает расщеплять белки на более короткие цепочки. Без кислой среды пепсин работает плохо, поэтому его действие связано с соляной кислотой.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покрывает стенку желудка и уменьшает ее повреждение. Она особенно важна потому, что внутри органа постоянно действует агрессивная кислота.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вещества и делает содержимое желудка более жидким. Благодаря этому пища легче перемешивается и образует однородную массу.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вещества желудочного сока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компонент желудочного сока выполняет свою задачу, а вместе они обеспечивают начальный этап химического переваривания.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желудочного сока показывает, что переваривание здесь связано не только с ферментами, но и с защитой стенки желудка.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через желудок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пищи от поступления в желудок до перехода в двенадцатиперстную кишку.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приема пищи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Стенки желудка начинают сокращаться не сразу, а по мере заполнения органа. Пища распределяется внутри и начинает контактировать с желудочным соком.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2–4 часа перемешивания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этого времени мышцы желудка ритмично сокращаются и разминают содержимое. Твердые кусочки постепенно превращаются в мягкую кашицу.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небольшими порциями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пища достаточно обработана, она понемногу проходит через привратник в кишечник. Это позволяет двенадцатиперстной кишке принимать ее без перегрузки.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желудок перемешивает пищу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9263" y="-8450"/>
            <a:ext cx="447377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желудку нужна защита от кислоты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Соляная кислота нужна для пищеварения, но при этом она может повредить собственную стенку желудка. Поэтому органу необходим надежный защитный слой.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кислоты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постоянно выделяет слизь и быстро обновляется. Этот тонкий барьер уменьшает воздействие кислоты и помогает сохранить целостность ткани желудка.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слизи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защита ослабевает, появляется раздражение слизистой, изжога и могут возникать язвы. Поэтому здоровье желудка зависит от баланса между кислотой и защитой.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 при нарушении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белки начинают расщепляться именно здесь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2652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 действует только в кислой среде, а ее создает соляная кислота. Поэтому именно желудок становится местом, где белки начинают распадаться раньше других веществ.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02649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пепсина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8177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жиров и углеводов в желудке нет таких же подходящих условий, как для белков. Основная работа по их перевариванию начнется позже, в двенадцатиперстной кишке.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48174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жиры и углеводы почти не меняются
</a:t>
            </a:r>
            <a:endParaRPr lang="en-US" sz="1594" dirty="0"/>
          </a:p>
        </p:txBody>
      </p:sp>
      <p:sp>
        <p:nvSpPr>
          <p:cNvPr id="15" name="Text 6"/>
          <p:cNvSpPr txBox="1"/>
          <p:nvPr/>
        </p:nvSpPr>
        <p:spPr>
          <a:xfrm>
            <a:off x="3475414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молекулы здесь не расщепляются до конца, а только распадаются на более короткие цепочки. Это подготавливает их к дальнейшей обработке в кишечнике.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475412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белками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химус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23850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Химус — это смесь частично переваренной пищи и желудочного сока. В таком виде содержимое желудка становится мягким, однородным и готовым к дальнейшему продвижению в кишечник.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850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Полужидкая масса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409213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соляной кислоты химус имеет кислую среду. Это важно: такая реакция помогает работе желудочных ферментов и одновременно сдерживает развитие части микробов, попавших с пищей.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409213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Кислая реакция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270538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частицы пищи достаточно измельчены, химус порциями проходит в двенадцатиперстную кишку. Там его состав и кислотность меняются, и начинается следующий этап переваривания.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270538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кишку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двенадцатиперстная кишка так важна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желудочное содержимое встречается с желчью и панкреатическим соком, поэтому пищеварение быстро становится более интенсивным и разнообразным.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3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«Пищеварение в желудке и двенадцатиперстной кишке»; значения на диаграмме условные, отражают относительную роль процессов.
</a:t>
            </a:r>
            <a:endParaRPr lang="en-US" sz="813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Двенадцатиперстная кишка — главный «пусковой пункт» активного химического переваривания после желудка.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900" y="1787223"/>
            <a:ext cx="3465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9175" y="1787223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39040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18933"/>
            <a:ext cx="452400" cy="40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поступает в двенадцатиперстную кишку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 поступает из печени через желчные пути и не относится к ферментам. Она подготавливает жиры к перевариванию, разбивая их на мелкие капли и облегчая дальнейшую работу пищеварительных соков.
</a:t>
            </a:r>
            <a:endParaRPr lang="en-US" sz="1125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 поджелудочной железы содержит ферменты, которые действуют на белки, жиры и углеводы. Благодаря ему в двенадцатиперстной кишке начинается наиболее активное расщепление питательных веществ.
</a:t>
            </a:r>
            <a:endParaRPr lang="en-US" sz="1102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Панкреатический сок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панкреатического сока есть вещества, уменьшающие кислотность химуса. Это защищает слизистую кишечника и создает условия, при которых ферменты работают значительно лучше.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кислотности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смешивания с этими соками химус теряет чрезмерную кислотность и становится удобной средой для дальнейшего переваривания. Питательные вещества начинают распадаться на более простые части.
</a:t>
            </a:r>
            <a:endParaRPr lang="en-US" sz="1076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нейтрализуется кислота из желудка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химус меняет среду при поступлении в двенадцатиперстную кишку.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желчи в пищеварении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 вырабатывается печенью, а затем накапливается в желчном пузыре. Когда пища попадает в двенадцатиперстную кишку, желчь выделяется и начинает помогать перевариванию, особенно жиров.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запас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 не расщепляет жиры ферментами, но дробит их на мельчайшие капли. Из-за этого жир занимает большую поверхность, и ферментам легче действовать на него.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Эмульгирование жиров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желчи липаза работает намного эффективнее. Жиры быстрее превращаются в более простые вещества, а дальнейшее всасывание продуктов их распада идет успешнее.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переваривания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поджелудочной железы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компонент панкреатического сока выполняет свою задачу и вместе обеспечивает основной химический этап переваривания в двенадцатиперстной кишке.
</a:t>
            </a:r>
            <a:endParaRPr lang="en-US" sz="1517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«Пищеварение в желудке и двенадцатиперстной кишке»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Панкреатический сок не только расщепляет питательные вещества, но и подготавливает среду для их переваривания.
</a:t>
            </a:r>
            <a:endParaRPr lang="en-US" sz="16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 по ходу движения пищи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пищевой массы меняется не только по содержанию, но и по реакции среды. Это напрямую влияет на то, какие ферменты могут работать.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теме; значения pH приведены схематично для сравнения условий в отделах пищеварительного тракта.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pH к нейтральному, тем лучше условия для ферментов тонкой кишки и тем быстрее идет переваривание.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9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2–4 часа
</a:t>
            </a:r>
            <a:endParaRPr lang="en-US" sz="769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среднем желудок продолжает активно перемешивать пищу после еды.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«Пищеварение в желудке и двенадцатиперстной кишке»
</a:t>
            </a:r>
            <a:endParaRPr lang="en-US" sz="109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это время пища измельчается, смешивается с соком и подготавливается к переходу в двенадцатиперстную кишку, где переваривание идет уже намного быстрее.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 функции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желудка работает как мощный мешок с мышцами. Ее сокращения перемешивают пищу с соком, измельчают крупные кусочки и постепенно превращают содержимое в мягкую массу. Без такой работы ферменты действовали бы гораздо медленнее.
</a:t>
            </a:r>
            <a:endParaRPr lang="en-US" sz="969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Мышцы, которые не останавливаются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поверхность желудка покрыта слизью, словно тонкой пленкой. Она бережет стенку органа от кислоты и ферментов, а также помогает сохранять ее целой при постоянном контакте с пищевой массой.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слой внутри желудка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Двенадцатиперстная кишка принимает химус небольшими порциями, чтобы успеть смешать его с желчью и соком поджелудочной железы. Так создаются условия, при которых пища продолжает распадаться без вреда для стенки кишечника.
</a:t>
            </a:r>
            <a:endParaRPr lang="en-US" sz="1038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следующему этапу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измельчает пищу и начинает расщеплять белки, а двенадцатиперстная кишка нейтрализует кислоту, подключает желчь и ферменты поджелудочной железы, завершая важный этап пищеварения.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2026-06-01T10:20:14Z</dcterms:created>
  <dcterms:modified xsi:type="dcterms:W3CDTF">2026-06-01T10:20:14Z</dcterms:modified>
</cp:coreProperties>
</file>