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Андреевна Ахматова: поэт, эпоха,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Ахматовой — голос личного чувства и исторической памяти.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и время перемен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пришла в литературу в момент, когда русская поэзия искала новые формы. На ее поколение обрушились война, революция, Гражданская война и репрессии, а акмеизм предложил язык точности, предметности и психологической конкретности.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литературные шаги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стихотворные опыты показали редкое умение передавать чувство через сдержанную интонацию. Уже тогда в ее поэзии заметны точная деталь, внутренняя сосредоточенность и стремление к лаконичной выразительности.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училась в Киеве и на Высших женских курсах, начала писать стихи еще подростком. Литературную фамилию Ахматова взяла по линии прабабки, чтобы отделить творчество от семейной фамилии Горенко.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Горенко родилась в Одессе в 1889 году, а детство и юность провела в Царском Селе. Раннее соприкосновение с культурой Петербургской России сформировало ее вкус и поэтическую наблюдательность.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литературный круг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Петербург открыл Ахматовой путь в главные литературные среды начала XX века. Здесь она познакомилась с Николаем Гумилевым, который стал ее мужем и одним из первых внимательных читателей ее стихов.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Николаем Гумилевым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вошла в круг акмеистов, связанный с журналом «Аполлон», вечерами и поиском ясного поэтического слова. Петербургские улицы, интерьеры и городская атмосфера стали важной частью ее художественного мира.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Акмеистический Петербург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помогают увидеть связь биографии с историей страны.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Ахматовой читается как путь через литературный успех, исторические потрясения и позднее признание.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сведения об А. А. Ахматовой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 Ахматовой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поэтика Ахматовой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вместо тумана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разделяла акмеистическое стремление к точному слову. Ее стихи избегают расплывчатости и строятся так, чтобы каждое слово несло смысловую нагрузку и звучало предельно определенно.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лирике важны жест, взгляд, комната, письмо или случайная вещь. Такая конкретность делает переживание зримым и усиливает психологическое напряжение без прямых объяснений.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собранность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лирический голос всегда сохраняет достоинство и внутреннюю меру. Даже в момент боли он не распадается на жалобу, а превращает личное переживание в нравственный выбор.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паузы и реплики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часто строит стихотворение как короткий диалог или внутренний обмен репликами. Недосказанность, пауза и сдержанная интонация передают чувства точнее, чем подробные признания.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отражает не только смену тем, но и рост исторической глубины ее поэзии.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интимной лирики Ахматова приходит к поэзии памяти, где личное чувство неотделимо от судьбы эпохи.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ведущих тем в творчестве Ахматовой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поэтического наследия А. А. Ахматовой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 и «Четки»: ранний поэтический успех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«Вечер» вышел в 1912 году и сделал Ахматову заметной фигурой литературного Петербурга. В этих стихах уже слышна ее особая интонация: сдержанная, точная и почти разговорная. Читатель видит не декларацию, а живое чувство, переданное через короткую, выверенную сцену.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сразу привлекла внимание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«Четках» 1914 года Ахматова еще сильнее сосредоточилась на психологической миниатюре. Любовь, ревность, ожидание и разлука показаны через детали быта, жесты и взгляды. Из-за этого стихи звучат особенно убедительно: они напоминают не красивую легенду, а пережитый момент.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риторики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Ахматовой редко повышает голос. Ее стихотворения строятся на напряжении между сказанным и скрытым, поэтому каждое слово становится значимым. Именно такая экономия средств превратила ее в одного из самых узнаваемых поэтов своего времени.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вместо признания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любовь изображена не как идеальный сюжет, а как сложное состояние души. В стихах важны внутренний разлад, достоинство и умение переживать боль без внешней театральности.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голос у Ахматовой звучит как нравственная позиция. В нем соединяются память, честь, гордость и способность сохранять себя даже тогда, когда личное чувство заканчивается утратой.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поэтический диалог часто строится на недосказанности: короткая фраза, пауза, взгляд, случайная деталь. Такая форма помогает показать напряжение отношений точнее, чем подробный рассказ.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как точный анализ чувства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изменение интонации в поэзии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меняет привычный мир Ахматовой. Личная лирика постепенно начинает звучать на фоне распада старого уклада и общего исторического потрясения.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исторический перелом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войны, голода и нестабильности усиливает в стихах мотивы утраты. В центре оказывается не только личная боль, но и судьба целого поколения.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разруха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все чаще появляются образы пустого пространства, разъединенности и внутреннего холода. Они передают ощущение жизни, из которой исчезла прежняя опора.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Опустевший дом и одиночество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главным становится долг сохранить память о разрушенном мире. Поэзия Ахматовой начинает выполнять не только личную, но и историческую миссию.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обязанность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1935–1980-е: от личного опыта ареста к поэме-памяти о репрессиях, сохранившейся в устной передаче и позднее возвращённой читателю.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«Реквиема»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как художественное свидетельство о репрессиях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передаёт не только личное горе матери, но и общий опыт страха, ожидания приговора и безмолвного отчаяния людей, оказавшихся рядом с тюремными стенами.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строит текст на сдержанной интонации, где короткие реплики, паузы и повторяющиеся мотивы усиливают ощущение оцепенения и исторической безысходности.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долго не печаталось и существовало вне официальной литературы, сохраняясь в памяти, списках и доверительном передавании между читателями.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судьба в «Реквиеме» превращается в образ страны, пережившей Большой террор, поэтому личный голос поэта звучит как свидетельство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месяцы блокады Ахматова оставалась в Ленинграде, а затем была эвакуирована в Ташкент. Этот опыт усилил в её поэзии темы стойкости, ожидания и ответственности за судьбу города.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Ахматовой сохраняет собранность и внутреннее достоинство, но за спокойной интонацией слышится тревога за близких, страну и непрерывность культурной памяти.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годы, блокада и эвакуация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и произведения Ахматовой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показывают эволюцию от ранней лирики к поэзии исторической памяти.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связаны с любовной лирикой, а поздние тексты выводят личный опыт на уровень исторического и культурного осмысления.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публикаций и работы над текстами Ахматовой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«Поэмы без героя», 1940–1962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возвращалась к поэме так долго, что она стала не просто произведением, а формой разговора с целой эпохой.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работа позволила соединить память о дореволюционном Петербурге, культурные аллюзии и сложное чувство исторической вины.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20+ лет
</a:t>
            </a:r>
            <a:endParaRPr lang="en-US" sz="68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развивают не только личную интонацию, но и размышление о роли поэта как хранителя культурной непрерывности.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темы памяти показывает, что Ахматова осмысляет личную биографию через опыт страны и культуры.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поздней лирики Ахматовой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позднего творчества Ахматовой; тематическое распределение по корпусу поздней лирики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авторитет Ахматовой только вырос: её стали воспринимать как одного из крупнейших русских поэтов XX века и символ независимой художественной позиции.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публикация её произведений была резко ограничена, однако стихотворения продолжали читать в списках, запоминать и передавать как важную часть неподцензурной культуры.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постановление ЦК ВКП(б) о журналах «Звезда» и «Ленинград» сделало Ахматову одной из главных мишеней кампании против «чуждой» литературы.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критика, запреты и читательское признание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Переводы, культурный авторитет и мировая известность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постоянно обращалась к художественному переводу, оставаясь в живом диалоге с мировой литературой и расширяя собственный круг поэтических ориентиров.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Нобелевской премии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имя не раз связывали с Нобелевской премией, но награду она так и не получила; важнее оказалось другое — устойчивое международное признание её масштаба.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Ахматова стала символом высокой поэтической культуры и нравственной независимости, а её авторитет вышел далеко за пределы литературной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что простая, точная речь может передавать сложнейшие состояния души, не теряя художественной силы и внутреннего достоинства.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научила читать личное переживание как часть истории, а это изменило само представление о том, чем может быть лирика.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Сдержанность, смысловая плотность и выразительная деталь сделали её стихи образцом поэтической точности, к которому обращались поэты второй половины 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расширила возможности лирики XX века, особенно в изображении женского голоса, переживания утраты и напряжённого внутреннего выбора.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Ахматовой для русской поэзии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соединила личную судьбу и трагедию века в поэзии редкой точности и силы. Её голос остаётся современным, потому что учит помнить, различать правду и сохранять достоинство.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поэт, который превратил память в слово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2026-05-20T02:42:30Z</dcterms:created>
  <dcterms:modified xsi:type="dcterms:W3CDTF">2026-05-20T02:42:30Z</dcterms:modified>
</cp:coreProperties>
</file>