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Климат: что это такое и почему он важен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— это многолетний «почерк» погоды на территории: от зим до ливней, от ветров до засух.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климат: в чём разница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быстро: сегодня светит солнце, а завтра может начаться дождь и подняться ветер. Климат формируется за десятилетия и показывает, что в данной местности бывает чаще всего. Его описывают средними значениями и их колебаниями за много лет.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70414"/>
            <a:ext cx="203100" cy="20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70414"/>
            <a:ext cx="203100" cy="20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81698"/>
            <a:ext cx="203100" cy="180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климат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показывает, насколько обычно бывает тепло или холодно в разные сезоны. Её изучают по средним значениям и по тому, как часто случаются аномально тёплые или холодные дни.
</a:t>
            </a:r>
            <a:endParaRPr lang="en-US" sz="1089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включают дождь, снег и другие виды влаги, которые выпадают из облаков. Их количество и распределение по сезонам помогают понять, насколько влажным или сухим бывает регион.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характеризует, сколько водяного пара содержится в воздухе. От неё зависит, насколько быстро образуются облака и туман, а также как люди ощущают жару и холод.
</a:t>
            </a:r>
            <a:endParaRPr lang="en-US" sz="1122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его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воздух с одного участка Земли на другой. По направлению и силе ветров можно судить, откуда приходят более тёплые или более холодные массы воздуха и где чаще штормит.
</a:t>
            </a:r>
            <a:endParaRPr lang="en-US" sz="1063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и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Облачность связана с количеством облаков и обычно влияет на температуру: при пасмурной погоде бывает меньше солнечного прогрева. Атмосферное давление помогает объяснить, почему меняются погода и ветры.
</a:t>
            </a:r>
            <a:endParaRPr lang="en-US" sz="10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атмосфера: почему Земля не остывает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солнечное тепло «работает»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поверхность Земли: сушу и океаны. После этого Земля начинает отдавать тепло обратно в воздух. Скорость обмена теплом зависит от облаков и состава атмосферы.
</a:t>
            </a:r>
            <a:endParaRPr lang="en-US" sz="1107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часть тепла удерживается в атмосфере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часть тепла, не давая планете остывать слишком быстро. В этом участвуют водяной пар, углекислый газ и метан. Это естественный парниковый эффект, без которого было бы гораздо холоднее.
</a:t>
            </a:r>
            <a:endParaRPr lang="en-US" sz="11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средняя температура на Земле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 (обобщённые реконструкции и наблюдения; значения приведены как условный индекс тренда, без точных градусных величин)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графиках обычно подчёркивают не единичные годы, а общий многолетний тренд и то, как часто повторяются более тёплые периоды.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рост температуры усиливается в последние десятилетия, поэтому аномально тёплые годы становятся более заметными.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Климатологи используют данные метеостанций, спутников и океанических приборов. Метеостанции каждый день фиксируют температуру, осадки, ветер и давление, а затем эти наблюдения сравнивают между регионами.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позволяют видеть то, что на земле измерить сложно: облака, состояние ледяного покрова и изменения поверхности океанов. Так учёные следят за процессами сразу на больших территориях.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изучения прошлого климата применяют «архивы» природы: ледяные керны и годичные кольца деревьев. По ним можно понять, каким был климат до появления регулярных наблюдений.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климат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751" y="1412650"/>
            <a:ext cx="3979397" cy="213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сменяются от экватора к полюсам: из‑за разного распределения солнечного тепла меняются температуры, осадки и растительность.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смены поясов — неравномерное нагревание Земли Солнцем: чем дальше от экватора, тем ниже и «реже» поступает тепло.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классификации климатических поясов (школьный курс географии; обобщённые характеристики)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океанов воздух обычно более влажный: над тёплой водой испаряется больше влаги. Поэтому при движении воздушных масс на побережьях чаще выпадают дожди и моросящие осадки.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одних местах много дождей, а в других мало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меняют путь влажного воздуха. Когда он поднимается по склону, часть влаги выпадает осадками на наветренной стороне. За горами воздух опускается и становится суше.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Океанические течения тоже влияют на погоду. Тёплые течения согревают побережье и поддерживают влажность, а холодные охлаждают воздух, что снижает вероятность осадков.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деятельность человека может усиливать изменение климата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причинно‑следственных связей: от выбросов до изменений в погоде и природе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 и повышение уровня моря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в горах и на полюсах при потеплении тает быстрее. Это добавляет больше воды в океаническую систему и ускоряет изменения уровня моря. Дополнительно влияет тепловое расширение воды.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океан нагревается, его вода расширяется, поэтому уровень моря постепенно поднимается. В результате могут страдать низкие берега, острова и прибрежные города: растут риски затоплений и штормовых повреждений.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климата заметны в природе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последствий по материалам учебного курса; количественные доли в диаграмме условные (без привязки к измерениям).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меняет природные циклы: тают ледники, растения цветут раньше, а животные мигрируют или меняют места обитания. Эти процессы затрагивают целые экосистемы.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 идут по отдельности: жара усиливает засуху, а засуха повышает риск пожаров. Ливни меняют почвы и водный режим, влияя на растительность и виды.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6038" y="1101900"/>
            <a:ext cx="142200" cy="28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39557" y="1836937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97306" y="2575462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211741" y="3307062"/>
            <a:ext cx="213300" cy="28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3510" y="4073313"/>
            <a:ext cx="277500" cy="22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жизнь людей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3764627" y="10560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жара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может вызывать перегрев и обезвоживание, ухудшая самочувствие, особенно у детей и пожилых. В городах это заметно летом из‑за нагретого асфальта и недостатка тени.
</a:t>
            </a:r>
            <a:endParaRPr lang="en-US" sz="967" dirty="0"/>
          </a:p>
        </p:txBody>
      </p:sp>
      <p:sp>
        <p:nvSpPr>
          <p:cNvPr id="16" name="Text 3"/>
          <p:cNvSpPr txBox="1"/>
          <p:nvPr/>
        </p:nvSpPr>
        <p:spPr>
          <a:xfrm>
            <a:off x="3131996" y="17911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холода увеличивают риск обморожений и простуд. При резких перепадах температуры сложнее защищаться: организму труднее поддерживать нормальную работу, а помещения требуют отопления.
</a:t>
            </a:r>
            <a:endParaRPr lang="en-US" sz="912" dirty="0"/>
          </a:p>
        </p:txBody>
      </p:sp>
      <p:sp>
        <p:nvSpPr>
          <p:cNvPr id="17" name="Text 4"/>
          <p:cNvSpPr txBox="1"/>
          <p:nvPr/>
        </p:nvSpPr>
        <p:spPr>
          <a:xfrm>
            <a:off x="2502084" y="25261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и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 уменьшают доступность влаги для растений, из‑за чего страдают поля и огороды. Снижается урожайность, меняются сроки выращивания культур и увеличиваются затраты на полив.
</a:t>
            </a:r>
            <a:endParaRPr lang="en-US" sz="967" dirty="0"/>
          </a:p>
        </p:txBody>
      </p:sp>
      <p:sp>
        <p:nvSpPr>
          <p:cNvPr id="18" name="Text 5"/>
          <p:cNvSpPr txBox="1"/>
          <p:nvPr/>
        </p:nvSpPr>
        <p:spPr>
          <a:xfrm>
            <a:off x="1893108" y="326122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Ливни и 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ливни и наводнения разрушают дороги, дома и мосты. Подтопления повреждают инфраструктуру, ухудшают санитарные условия и усложняют работу транспорта и служб.
</a:t>
            </a:r>
            <a:endParaRPr lang="en-US" sz="967" dirty="0"/>
          </a:p>
        </p:txBody>
      </p:sp>
      <p:sp>
        <p:nvSpPr>
          <p:cNvPr id="19" name="Text 6"/>
          <p:cNvSpPr txBox="1"/>
          <p:nvPr/>
        </p:nvSpPr>
        <p:spPr>
          <a:xfrm>
            <a:off x="1234738" y="3996275"/>
            <a:ext cx="3011100" cy="5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транспорт и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влияет на запасы воды, режимы очистки и распределение ресурсов. От этого зависят водоснабжение и транспортные графики, а также нагрузка на медицину в сезонные пики.
</a:t>
            </a:r>
            <a:endParaRPr lang="en-US" sz="9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294" y="1281025"/>
            <a:ext cx="3712611" cy="2358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климатических рисков и меры защиты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различаются по причинам и последствиям, но во всех случаях важны заранее подготовленные действия и понятные правила поведения.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действенные меры уменьшают контакт людей и имущества с опасностью: для жары — охлаждение и вода, для наводнений — маршруты и отвод воды, для пожаров — предотвращение огня.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и практик гражданской защиты; меры приведены в общем виде (без привязки к конкретным регионам).
</a:t>
            </a:r>
            <a:endParaRPr lang="en-US" sz="6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помогает снижать вред от уже происходящих изменений климата. Она направлена на привычные условия повседневности — от школ и поликлиник до дорог и водоснабжения.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адаптация к климату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применяют посадку деревьев и озеленение, чтобы уменьшать перегрев. Одновременно экономят воду, поддерживают ливневую канализацию и планируют инфраструктуру так, чтобы она выдерживала экстремальные дни.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безопасности создают системы раннего предупреждения о жаре и сильных осадках, а также используют более устойчивые сорта растений. Это делает последствия потепления менее резкими для людей и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808" y="1968014"/>
            <a:ext cx="181912" cy="20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81698"/>
            <a:ext cx="203100" cy="180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70414"/>
            <a:ext cx="203100" cy="20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6889" y="1970414"/>
            <a:ext cx="203100" cy="20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53989" y="1970414"/>
            <a:ext cx="203100" cy="203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сокращение выбросов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энергии нужно — меньше топлива сгорает, а значит снижаются выбросы парниковых газов. В быту и в школах помогают лампы и приборы с экономным режимом.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Пересадка с личных машин на автобусы, трамваи и метро уменьшает количество топлива на дорогах. Это сокращает выбросы и снижает уровень загрязнения воздуха в городах.
</a:t>
            </a:r>
            <a:endParaRPr lang="en-US" sz="107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Солнечные, ветровые и другие возобновляемые источники уменьшают зависимость от сжигания ископаемого топлива. Чем меньше «углерода в дыме», тем медленнее усиливается потепление.
</a:t>
            </a:r>
            <a:endParaRPr lang="en-US" sz="1063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материалы перерабатывают, производство из нового сырья требует меньше энергии. Тогда сокращаются выбросы, связанные с добычей, транспортировкой и переработкой ресурсов.
</a:t>
            </a:r>
            <a:endParaRPr lang="en-US" sz="1089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экономное 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использование топлива, современные технологии и ремонт техники снижают потери энергии. Меньше топлива — меньше углекислого газа и других выбросов, влияющих на климат.
</a:t>
            </a:r>
            <a:endParaRPr lang="en-US" sz="10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выбросов парниковых газов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понятий по школьному курсу; цифры на столбчатой диаграмме условные, без привязки к конкретным измерениям по странам.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значимая роль обычно связана со сжиганием топлива при производстве энергии. Остальные сектора тоже дают заметный вклад и вместе формируют общий «выбросный след».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сокращать выбросы сразу в нескольких секторах, эффект накапливается: уменьшается причина потепления, а риск опасных изменений климата становится ниже.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школе и городе помогать климату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действий: от выявления проблемы к выбору мер и ожидаемому эффекту.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охватывает несколько климатических зон: от арктического севера до умеренных территорий в большей части страны. Поэтому климат заметно различается даже на сравнительно небольших расстояниях.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обычно получают более «мягкие» условия, чем внутренние районы. Море и океан постепенно нагреваются и остывают, поэтому воздух рядом меньше перегревается и меньше промерзает.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характерны длинная зима и снежный покров. Существенные контрасты между зимой и летом влияют на быт людей, строительство и работу сельского хозяйства.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северные ветры, особенности рельефа и близость к водоёмам. Из‑за этого в разных регионах формируются разные сезоны, сроки отопительного сезона и режимы осадков.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беречь климат каждый день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света: экономия дома 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Выключайте свет в пустых комнатах и пользуйтесь энергосберегающими лампами, где это возможно. Проверьте, не горит ли подсветка без необходимости. Даже маленькие привычки сокращают расход электричества и выбросы, которые связаны с производством энергии.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маршрут мусора: сортировка вместо «всё в один пакет»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Разделяйте бумагу, пластик и стекло по правилам вашего региона, а остальное сдавайте в контейнеры для смешанных отходов. Когда материалы перерабатывают, нужно меньше нового сырья. Это сохраняет ресурсы и уменьшает нагрузку на природу, включая воздух и почвы.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Капля за каплей: бережное отношение к воде и сбор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Почините протечки и используйте воду более аккуратно: не держите кран открытым без необходимости. В школе и дома полезны простые решения, например сбор дождевой воды для полива, если это организовано безопасно. Так снижается расход и меньше энергии тратится на водоснабжение.
</a:t>
            </a:r>
            <a:endParaRPr lang="en-US" sz="10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— это основа нашей среды и планов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формируется природой и деятельностью человека, определяя особенности погоды, растительности, животных и условия жизни людей. Современное потепление уже заметно, поэтому нужны и адаптация, и сокращение выбросов, чтобы замедлить изменения.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2026-05-12T22:38:33Z</dcterms:created>
  <dcterms:modified xsi:type="dcterms:W3CDTF">2026-05-12T22:38:33Z</dcterms:modified>
</cp:coreProperties>
</file>