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дыхание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– ключевой процесс получения и расходования энергии во всех живых организмах.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энергетический обмен, поддерживает рост, движение и размножение организмов. Оно критично для кислородного обмена и удаления углекислого газа в разных формах 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основы дыхания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процесс базируется на окислительно-восстановительных реакциях в митохондриях эукариотов, ключевых для энергетического обмена клетки.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реакция равновесия: глюкоза и кислород преобразуются в углекислый газ, воду и энергию, запасённую в молекулах АТФ.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этапы: гликолиз, цикл Кребса, переноса электронов и синтез АТФ обеспечивают эффективный энергетический выход.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дыхания: аэробное и анаэробное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требует кислорода и позволяет получить максимум энергии — до 38 молекул АТФ с одной молекулы глюкозы, широко у животных и растений.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дыхание происходит без кислорода, сопровождается меньшей энергетической отдачей и образованием таких продуктов, как этанол или молочная кислота.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организмы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существа использовали анаэробные механизмы для получения энергии в условиях отсутствия свободного кислорода.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фотосинтезирующих организмов привело к накоплению кислорода в атмосфере, меняя условия среды.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дыхательных органов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организмов стимулировало появление специализированных органов дыхания: жабр, легких, трахей.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дыхательных систем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различных дыхательных структур расширило возможности приспособления организмов к среде обитания.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эволюция дыхательных механизмов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одноклеточных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 одноклеточных происходит через клеточную мембрану благодаря диффузии, что обеспечивает доступ кислорода и удаление продуктов дыхания.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могут использовать аэробное дыхание или ферментацию, например, кишечная палочка способна к обоим типам дыхания в зависимости от условий.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дышат постоянно, поглощая кислород и выделяя углекислый газ, независимо от фотосинтеза. Это важно для поддержания жизнедеятельности клеток.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Круглосуточное дыхание растений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осуществляется через устьица листьев, чечевички стеблей и корневую поверхность, что обеспечивает эффективное дыхание при различных условиях.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газообмена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растений: особенности и процессы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дыхания грибов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преимущественно аэробы — они используют кислород для энергетического обмена и способны переходить к брожению при дефиците кислорода.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осуществляется через грибницу, обеспечивая поступление кислорода и удаление углекислого газа с поверхности тела.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энергия направляется на процессы роста, размножения и переработки органических веществ substrata.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дыхания у животных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кожное дыхание, характерное для червей и амфибий, а также жаберное у рыб и личинок, обеспечивающее газообмен в водной среде.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Трахейное дыхание присуще насекомым и доставляет кислород напрямую к тканям, тогда как легочное дыхание эффективно работает у рептилий, птиц и млекопитающих.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417800"/>
            <a:ext cx="4332300" cy="28741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дыхательных систем животных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типы дыхания, представителей, эффективность поглощения кислорода и ключевые адаптации различных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Легочные системы обеспечивают максимальную эффективность газообмена, что связано с развитием специализированных структур и высоким метаболизмом.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Жаберное дыхание: строение и функционирование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жабр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состоят из жаберных дуг и множества тонких лепестков, покрытых густой сетью капилляров. Такая структура увеличивает площадь поверхности для эффективного поглощения кислорода из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газообмена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поступает через рот в жаберную полость, проходит между лепестками. Кислород диффундирует в капилляры, а углекислый газ выводится обратно в воду, обеспечивая эффективный газообмен в водной среде.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Трахейная система у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представляют собой разветвлённую сеть тонких трубочек, которые открываются наружу дыхальцами. Они доставляют кислород непосредственно к клеткам, что исключает необходимость кровеносной системы для газообмена.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системе насекомые поддерживают высокий уровень обмена веществ и активное движение, поскольку кислород быстро достигает тканей, обеспечивая эффективный энергетический обмен.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млекопитающих состоят из миллионов альвеол — тонкостенных пузырьков, где происходит газообмен с кровью. Такая структура обеспечивает высокую площадь поверхности и максимальную эффективность кислородопоглощения.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легких у млекопитающих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не только легкие, но и воздушные мешки, которые позволяют создавать непрерывный поток воздуха. Это адаптация помогает им получать кислород даже во время полета на большой высоте.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дыхательная система птиц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легочного дыхания у позвоночных
</a:t>
            </a:r>
            <a:endParaRPr lang="en-US" sz="24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человека: строение системы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и мерцательный эпителий дыхательных путей предотвращают проникновение инородных частиц и микроорганизмов, обеспечивая защиту от инфекций и загрязнений.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легких газообмен происходит в альвеолах через тонкую мембрану, где кислород поступает в кровь, а углекислый газ удаляется из нее обратно в воздух.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дыхательные пути состоят из трахеи и бронхов, которые распределяют воздух по легким, сочетая защитные и проводящие функции для эффективного дыхания.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 включают носовую полость, носоглотку и гортань, обеспечивая очистку и увлажнение вдыхаемого воздуха, а также фильтрацию от патогенов и пыли.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частота дыхания у человека в разные периоды жизни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болезни могут значительно влиять на частоту дыхания, увеличивая ее независимо от возрастных норм.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снижение частоты дыхания с возрастом отражает замедление обменных процессов, однако стрессовые факторы вызывают обратный эффект, повышая дыхательную активность.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медицинских исследований, 2023 год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 и адаптации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в продолговатом мозге контролирует ритм и глубину дыхания, реагируя на уровень CO2 и pH крови, поддерживая гомеостаз организма.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в высокогорных условиях увеличивается производство эритроцитов, что повышает способность крови транспортировать кислород.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адаптация включает усиление вентиляции легких и активацию ферментов, оптимизирующих кислородное потребление клетками при низком содержании кислорода.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Накопленная молочная кислота вызывает усталость, но после восстановления нормального снабжения кислородом она перерабатывается, что способствует быстрому восстановлению работоспособности мышц.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интенсивной нагрузки мышцы испытывают дефицит кислорода, переключаясь на анаэробный гликолиз для кратковременного обеспечения энергией, что сопровождается образованием молочной кислоты.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дыхание в мышцах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окружающая среда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воздуха, включая уровень кислорода и загрязнений, непосредственно влияет на эффективность дыхания у животных и человека, повышая или снижая адаптивные возможности.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 городах приводит к росту заболеваний дыхательной системы, что отражается на общее здоровье населения.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кислорода в водоемах из-за эвтрофикации вызывает массовую гибель водных организмов, нарушая экосистемные связи и биологическое равновесие.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малый процент, углекислый газ жизненно важен для биогеохимических циклов, регулирующих жизнь на планете.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1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0,04%
</a:t>
            </a:r>
            <a:pPr algn="ctr" indent="0" marL="0">
              <a:lnSpc>
                <a:spcPct val="120004"/>
              </a:lnSpc>
              <a:buNone/>
            </a:pPr>
            <a:r>
              <a:rPr lang="en-US" sz="1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окислительные процессы дыхания обеспечивают постоянный обмен углекислым газом в атмосфере, поддерживая баланс газов и стабилизацию климата.
</a:t>
            </a:r>
            <a:pPr algn="ctr" indent="0" marL="0">
              <a:lnSpc>
                <a:spcPct val="120004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54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климатический отчет, 2022
</a:t>
            </a:r>
            <a:endParaRPr lang="en-US" sz="31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дыхание как основа жизни и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3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объединяет химические и физиологические процессы, обеспечивающие энергию организмам и стабильность природы. Понимание дыхания — ключ к сохранению здоровья человека и устойчивости экосистем планеты.
</a:t>
            </a:r>
            <a:endParaRPr lang="en-US" sz="34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2026-05-10T02:39:02Z</dcterms:created>
  <dcterms:modified xsi:type="dcterms:W3CDTF">2026-05-10T02:39:02Z</dcterms:modified>
</cp:coreProperties>
</file>