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добыча даёт сырьё экономике, а энергетика обеспечивает её работу ресурсами и движением.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Горнодобывающая промышленность и энергетика как элементы хозяйства
</a:t>
            </a:r>
            <a:endParaRPr lang="en-US" sz="33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Горнодобывающая промышленность относится к первичному сектору и зависит от ресурсов. Энергетика — базовая «инфраструктура», влияющая на промышленность, расселение и специализацию регионов. В мире крупные районы добычи возникают там, где соединяются ресурсы, транспорт и надёжное энергоснабжение.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 в географии 10 класса
</a:t>
            </a:r>
            <a:endParaRPr lang="en-US" sz="2775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Горнодобывающий цикл начинается с геологоразведки и оценки запасов, затем проводятся вскрышные работы, чтобы подготовить участок к разработке и снизить риски.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идёт собственно добыча и извлечение сырья, после чего выполняют первичное обогащение — отделение полезных компонентов от породы для дальнейшей переработки.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Предприятие также организует транспортировку сырья: перемещение влияет на энергозатраты и логистику, особенно при больших объёмах и удалённости месторождений от потребителей.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открытый способ в карьерах и подземный в шахтах: они отличаются глубиной, расходами и требованиями к безопасности, а набор сырья включает уголь, руды, алмазы и редкие элементы.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горнодобывающей промышленности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Добывающие предприятия размещают там, где сочетаются качество и мощность запасов, глубина залегания, природные условия и удобство доступа к потребителям.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рудной добычи решающими становятся геологическое строение и рудоносные пояса, тогда как угледобыча опирается на крупные угольные бассейны и их геоморфологию.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крупные месторождения находятся в труднодоступных районах, поэтому приходится инвестировать в инфраструктуру — дороги, энергоснабжение и транспортные связи, особенно в Сибири и удалённых регионах.
</a:t>
            </a:r>
            <a:endParaRPr lang="en-US" sz="1172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факторы размещения месторождений и предприятий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горном цикле энергия особенно концентрируется в операциях, где нужно многократно перемещать и перерабатывать большие массы материала.
</a:t>
            </a:r>
            <a:endParaRPr lang="en-US" sz="120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технологических стадий напрямую влияет на энергопотребление: модернизация переработки и транспорта даёт наиболее заметную экономию.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горной технологии и энергоёмкости добычи; значения на диаграмме — иллюстративные (условный индекс), т.к. точные доли различаются по объектам.
</a:t>
            </a:r>
            <a:endParaRPr lang="en-US" sz="84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Энергозатратные операции в добыче полезных ископаемых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20–40%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и учебные материалы по энергоёмкости горных работ (диапазоны зависят от глубины, состава руды, способа добычи и логистики).
</a:t>
            </a:r>
            <a:endParaRPr lang="en-US" sz="1096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цен на топливо и электроэнергию растёт доля расходов, связанная с энергетикой, в расчёте на каждую тонну продукта.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часто составляет заметную часть затрат горнодобывающего предприятия; поэтому тарифы и цена топлива напрямую отражаются на себестоимости.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карьеры и подземные шахты: разные условия работы
</a:t>
            </a:r>
            <a:endParaRPr lang="en-US" sz="2377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«смотрит в небо»: открытый карьер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 опирается на тяжёлые самосвалы, экскаваторы и буровые установки. Машины работают на больших площадях, а основная нагрузка связана с перемещением грунта и руды. Энергия нужна для дизельной техники и для бесперебойной работы вспомогательных систем.
</a:t>
            </a:r>
            <a:endParaRPr lang="en-US" sz="1225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и воздух: как живёт подземная шахта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добыча требует постоянной вентиляции и контроля атмосферы, потому что безопасность зависит от притока воздуха и удаления вредных факторов. Кроме того, постоянно нужны откачка воды, освещение, укрепление выработок и энергоснабжение насосов и вентиляторов. Даже небольшие сбои в энергии быстро отражаются на условиях труда.
</a:t>
            </a:r>
            <a:endParaRPr lang="en-US" sz="11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для горнодобывающих предприятий
</a:t>
            </a:r>
            <a:endParaRPr lang="en-US" sz="2025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из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стабильное питание для насосов, вентиляторов, конвейеров и стационарного оборудования, особенно там, где развита инфраструктура.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Дизельное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техники и автономных объектов, когда нет удобного подключения к сети, но усиливает зависимость от поставок и затрат на топливо.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(в отдельных районах)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применяться как более «чистый» вариант по сравнению с дизелем и снижает выбросы, но требует доступности газовой инфраструктуры.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 накопители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 потребность в доставке топлива на удалённых площадках, а гибридные микросети помогают сохранять работу при перебоях энергоснабжения.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схема чаще снижает долю топлива за счёт солнечной генерации и накопителей, а резервная энергия делает работу менее уязвимой.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гибридном подходе выигрывают не только экология и себестоимость, но и стабильность: производственные простои уменьшаются даже при проблемах с внешней инфраструктурой.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гибридного энергоснабжения в отраслевых обзорах; на диаграмме приведены иллюстративные индексы, поскольку точные значения зависят от мощности, профиля нагрузки и климата.
</a:t>
            </a:r>
            <a:endParaRPr lang="en-US" sz="781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традиционного и гибридного энергоснабжения рудника
</a:t>
            </a:r>
            <a:endParaRPr lang="en-US" sz="2102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энергоёмкой обычно становится стадия измельчения: чем тоньше требуется довести материал, тем больше расходуется энергии.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оборудования переработки (эффективные мельницы и контроль режимов) даёт наибольший потенциал экономии энергии.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горным технологиям и практике переработки руд; график — обобщённый иллюстративный профиль, поскольку реальный порядок и уровни различаются по объектам.
</a:t>
            </a:r>
            <a:endParaRPr lang="en-US" sz="829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каких стадиях горного производства расходуется больше энергии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приводы согласуют работу насосов, вентиляторов и приводов с реальной нагрузкой, уменьшая лишние режимы. Это снижает потребление электроэнергии без падения производительности и помогает стабилизировать работу оборудования.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помогают экономить энергию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Конвейеры частично заменяют автотранспорт на длинных плечах перемещения, а оптимизация буровзрывных работ улучшает дробление «на входе». Современные мельницы и управление рециркуляцией делают переработку менее энергозатратной.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датчики и системы мониторинга выявляют потери энергии, простои и перегрузки по реальным сигналам. Автоматический контроль нагрузки, датчики вибрации и температуры превращают энергоэффективность в измеримый KPI проекта.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1409" y="1583525"/>
            <a:ext cx="3294882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ведётся по четырём признакам: источник энергии, преимущества, ограничения и то, где такая схема обычно применяется. Это помогает сопоставлять варианты для удалённых и городских промышленных площадок.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источника обычно комбинируют: сеть даёт стабильность, автономные виды закрывают удалённость, а гибриды уменьшают расход топлива и повышают устойчивость при сбоях.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отраслевые обзоры по энергетике и промышленности (обобщённые характеристики источников энергии, без привязки к конкретному месторождению).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энергии, используемых в добыче
</a:t>
            </a:r>
            <a:endParaRPr lang="en-US" sz="21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энергия проходит через цикл добычи полезных ископаемых
</a:t>
            </a:r>
            <a:endParaRPr lang="en-US" sz="2257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производственной цепочки: от разведки до отправки потребителю и где в ней задействуются основные энергоёмкие узлы.
</a:t>
            </a:r>
            <a:endParaRPr lang="en-US" sz="10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 и дизельного топлива на энергетических объектах приводит к выбросам углекислого газа, оксидов азота и твёрдых частиц. Эти продукты напрямую ухудшают качество воздуха в промышленных районах.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сопровождается нарушением ландшафта и образованием отвалов. Пыление усиливается при перемещении породы, а для технологических нужд часто требуется много воды, включая водоотлив.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технологии снижают не только себестоимость, но и экологическую нагрузку: уменьшается объём сжигания топлива и потери энергии в механизмах. В результате сокращаются выбросы и повышается управляемость воздействия на территорию.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и использования энергии
</a:t>
            </a:r>
            <a:endParaRPr lang="en-US" sz="2084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ресурсов и роль инфраструктуры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рудник «оторван» от карты городов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месторождение, до которого не добирается ни крупная магистраль, ни морской порт. Тогда промышленной цепочке нужна опора: железная дорога, автотрассы, подстанции и топливная логистика. Чем дальше объект, тем дороже «каждый километр» энергоснабжения.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 мост к внешним рынкам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удалённой площадке работает не только добычная техника, но и энергетическая инфраструктура: линии электропередачи, распределительные узлы и резервные мощности. Именно это связывает сырьё с внешними рынками, снижая простои и обеспечивая регулярность поставок.
</a:t>
            </a:r>
            <a:endParaRPr lang="en-US" sz="11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доля энергии заметно растёт при глубокой добыче и бедных рудах, когда увеличиваются объёмы переработки и работа насосов и вентиляции.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снижению затрат — управлять энергоёмкими процессами: дроблением/измельчением, перекачкой воды и режимами вентиляции, а также снижать потери при транспортировке.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отраслевые описания структуры операционных расходов; значения заданы как относительные веса для визуального сопоставления категорий, а не как точные проценты.
</a:t>
            </a:r>
            <a:endParaRPr lang="en-US" sz="866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 рудника сосредоточены основные затраты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тяга и снижение зависимости от топлива
</a:t>
            </a:r>
            <a:pPr algn="l" indent="0" marL="0">
              <a:lnSpc>
                <a:spcPct val="130039"/>
              </a:lnSpc>
              <a:buNone/>
            </a:pPr>
            <a:r>
              <a:rPr lang="en-US" sz="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электрическим самосвалам и другим видам электрифицированной техники уменьшает потребность в дизельных режимах и помогает снижать локальные выбросы на площадке.
</a:t>
            </a:r>
            <a:endParaRPr lang="en-US" sz="1117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дистанционное управление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буровые установки и системы дистанционного управления повышают точность работ, уменьшают простои и усиливают безопасность, особенно в зонах повышенных рисков.
</a:t>
            </a:r>
            <a:endParaRPr lang="en-US" sz="1032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 гибридные энергетические решения
</a:t>
            </a:r>
            <a:pPr algn="l" indent="0" marL="0">
              <a:lnSpc>
                <a:spcPct val="130039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рассматривается как перспективный вариант для тяжёлой техники, когда аккумуляторы пока ограничены массой и временем работы. Это поддерживает курс на снижение выбросов.
</a:t>
            </a:r>
            <a:endParaRPr lang="en-US" sz="109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отрасли: электрификация и новые технологии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крупной минерально-сырьевой базой: угольные бассейны Сибири и Дальнего Востока, месторождения железных и цветных руд, алмазов, никеля и золота.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электроэнергетика поддерживает промышленность, но удалённость многих месторождений увеличивает капитальные затраты на дороги, линии электропередачи и подстанции.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северных и восточных районов особенно важны автономные источники энергии, резервирование и надёжная транспортная сеть: от этого зависит непрерывность добычи и поставок.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горнодобывающей и энергетической системе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6101" y="1661225"/>
            <a:ext cx="2785298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трудности с тем, как они отражаются на отрасли, и какие практические шаги помогают уменьшать риски и затраты.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чаще связаны между собой: там, где растёт энергоёмкость и усложняется логистика, одновременно усиливаются риски по затратам и экологии. Системные решения дают лучший эффект, чем частичные меры.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и отраслевых обзоров по энергетике, промышленной эффективности и экологическому регулированию.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 решения для горнодобывающей промышленности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Горнодобывающая промышленность и энергетика образуют взаимосвязанную систему: доступ к энергии влияет на размещение предприятий, уровень затрат и экологические последствия. Для 10 класса выводы очевидны: нужна инфраструктура, энергоэффективность снижает нагрузку, а будущее — в электрификации, цифровизации и гибридных схемах.
</a:t>
            </a:r>
            <a:endParaRPr lang="en-US" sz="1564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задаёт темп развития горнодобывающей промышленности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2026-05-13T22:56:03Z</dcterms:created>
  <dcterms:modified xsi:type="dcterms:W3CDTF">2026-05-13T22:56:03Z</dcterms:modified>
</cp:coreProperties>
</file>