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форм, одна логика: факт, процесс, результат и связь событий.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английского глагола: общая система и ключевые различия
</a:t>
            </a:r>
            <a:endParaRPr lang="en-US" sz="25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времена проверяют не только знание форм, но и умение точно понимать контекст: длительность, завершённость, предшествование и оттенки значения, важные для ЕГЭ и чтения аутентичных текстов.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во временах в 11 классе
</a:t>
            </a:r>
            <a:endParaRPr lang="en-US" sz="2725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92632"/>
            <a:ext cx="3377400" cy="1862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12 временных форм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системы: время, аспект, образование, значение и маркеры.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фиксирует факт, Continuous — процесс, Perfect — связь моментов, а Future-in-the-Past рассматривает будущее с точки зрения прошлого.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языка: система времён изъявительного наклонения
</a:t>
            </a:r>
            <a:endParaRPr lang="en-US" sz="6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Simple: факты, привычки, последовательность событий
</a:t>
            </a:r>
            <a:endParaRPr lang="en-US" sz="2181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простое описывает привычки, расписания, повторяющиеся действия, научные истины и общеизвестные факты. Оно создаёт ощущение устойчивости, регулярности и постоянства, привычного для речи о жизни и учебе.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без длительности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представляет действие как констатацию факта, не выделяя его развитие во времени. Эта форма удобна, когда важно само событие, а не его протяжённость или внутренний ход.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простое сообщает о завершённых действиях и последовательности событий, полностью отнесённых к прошлому. Оно особенно уместно, когда нужно рассказать историю, биографический эпизод или зафиксировать дату.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простое передаёт нейтральное сообщение о будущем, спонтанное решение, обещание или прогноз. В разговорной речи эта форма часто звучит как самый общий способ обозначить предстоящее событие.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образование и употребление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модель Present Simple — V1; в третьем лице единственного числа к глаголу добавляются окончания -s или -es. Именно эта форма чаще всего встречается в повседневных текстах и заданиях.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выражает привычки, распорядок дня, расписания транспорта, повторяющиеся действия, а также научные факты и общие истины. Он показывает не разовый эпизод, а устойчивую закономерность.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типичные слова-сигналы: always, usually, often, sometimes, every day, on Mondays, never. Они помогают распознать регулярность действия и отличить её от временного процесса.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Water boils at 100°C демонстрирует, что Present Simple используется не только для бытовых привычек, но и для объективных фактов, не зависящих от конкретного момента речи.
</a:t>
            </a:r>
            <a:endParaRPr lang="en-US" sz="9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маркеры Present Simple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Present Simple сопровождают слова, обозначающие регулярность повседневных действий и привычный режим.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every day и usually: именно они сильнее всего связаны с повторяемостью и устойчивым расписанием.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примеров и частотных маркеров Present Simple
</a:t>
            </a:r>
            <a:endParaRPr lang="en-US" sz="7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завершённое действие в прошлом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обозначает действие, которое полностью относится к прошлому и не продолжается в настоящем. Эта форма фиксирует событие как завершённый факт с чёткой временной отнесённостью.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7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правильных глаголов используется V2, а в отрицаниях и вопросах — did + V1. Такая модель особенно важна, потому что вспомогательный глагол снимает необходимость изменять смысловой глагол.
</a:t>
            </a:r>
            <a:endParaRPr lang="en-US" sz="1039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опора на прошлую точку отсчёта, Past Simple помогает выстроить логичное повествование. Он особенно полезен в рассказах, пересказах и исторических сообщениях.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63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употребляется для рассказа о законченных событиях, биографических фактах, последовательности действий и ситуациях с точным указанием времени: yesterday, last week, in 2020, two days ago.
</a:t>
            </a:r>
            <a:endParaRPr lang="en-US" sz="9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Simple и Continuous
</a:t>
            </a:r>
            <a:endParaRPr lang="en-US" sz="296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признаках факта, процесса, длительности и временной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действие в момент речи и временная ситуация
</a:t>
            </a:r>
            <a:endParaRPr lang="en-US" sz="1985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образуется по схеме am/is/are + V-ing. Эта модель делает акцент на развитии действия, показывая его как процесс, а не как привычный или постоянный факт.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используется, когда действие происходит сейчас, временно меняется привычное состояние, запланировано на ближайшее будущее или рассматривается как ограниченная по времени ситуация.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типичны now, at the moment, today, this week, right now. Они подчёркивают связь с текущим моментом или с ограниченным периодом, в котором действие актуально.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 Simple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Present Simple, который описывает регулярность и постоянство, Continuous показывает временность и развитие. Это различие особенно важно в заданиях, где контекст меняет смысл фразы.
</a:t>
            </a:r>
            <a:endParaRPr lang="en-US" sz="9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5125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Present Continuous: сравнение
</a:t>
            </a:r>
            <a:endParaRPr lang="en-US" sz="2514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 одна и та же ситуация меняет смысл в зависимости от грамматической формы.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воспринимается как привычка или факт, выбирается Simple; если как развивающийся временный процесс, нужен Continuous.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Perfect: связь двух моментов времени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Perfect-аспект не просто называет действие, а показывает его отношение к другой временной точке: предшествование, результат или завершение. Поэтому важен не только момент, но и его связь с контекстом.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формах Perfect используется схема have/has/had + V3. Именно третья форма глагола маркирует завершённость действия и помогает отличать Perfect от Simple и Continuous.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прошлым и будущим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соединяет прошлое с настоящим, Past Perfect указывает на более раннее действие в прошлом, а Future Perfect фиксирует результат к определённому сроку в будущем.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искать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Perfect особенно важны маркеры результата и временной опоры: already, just, by, before, since, for. Они подсказывают, что действие оценивается через его итог или место относительно другого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Perfect-аспекта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Perfect чаще всего распознаётся по опорному моменту: настоящему, прошлому или будущему, а не по одному только слову-маркеру.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функции Perfect объединяет идея временной связи, тогда как Present Perfect остаётся наиболее употребительной формой.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школьной грамматики английского языка
</a:t>
            </a:r>
            <a:endParaRPr lang="en-US" sz="7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опыт, результат, незавершенный период
</a:t>
            </a:r>
            <a:endParaRPr lang="en-US" sz="2181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 действие, след которого заметен в настоящем: работа выполнена, дверь закрыта, сообщение отправлено. Смысл сосредоточен на текущем состоянии, возникшем в результате прошлого действия.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употребляется, когда говорят о событиях, которые случались в жизни человека, но время их совершения не называется. Здесь важен сам факт опыта, а не точная дата.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не закончен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используется и тогда, когда период ещё продолжается: today, this week, this year. Действие могло произойти недавно или повторяться в рамках незавершённого отрезка времени.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и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формы характерны already, just, yet, ever, never, since, for, recently. Примеры вроде I have visited London и She has lived here for five years помогают увидеть разные оттенки значения.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25405"/>
            <a:ext cx="3377400" cy="11969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и Future Perfect: предшествование и завершение к моменту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две формы Perfect, в которых главное — не сам факт действия, а его положение относительно другой временной точки.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отвечают на вопрос «к какому моменту?» и помогают точно выстроить хронологию событий без двусмысленности.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школьной грамматике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Continuous: длительность, процесс и одновременность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подчёркивает аспект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показывает действие как процесс: оно разворачивается, продолжается и воспринимается в динамике. Именно поэтому эта группа форм удобна для описания сцены, а не сухого факта.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проста: be + V-ing. Грамматическая форма be меняется по времени и лицу, а смысловой глагол сохраняет окончание -ing, которое сигнализирует о процессе.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 прерывание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часто описывает действие в определённый момент прошлого, особенно если оно было прервано другим событием. Сочетание with when или while помогает увидеть два параллельных плана.
</a:t>
            </a:r>
            <a:endParaRPr lang="en-US" sz="994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 длительность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обозначает процесс, который будет происходить в конкретный момент будущего. Маркеры at 6 p.m., all day, at that moment и all evening указывают на протяжённость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время по смыслу и контексту
</a:t>
            </a:r>
            <a:endParaRPr lang="en-US" sz="259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временной формы на основе временного плана, характера действия и языковых маркеров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будущего в английском языке
</a:t>
            </a:r>
            <a:endParaRPr lang="en-US" sz="2311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нейтрально сообщает о будущем, выражает спонтанное решение, обещание или прогноз. Она подходит, когда нет заранее намеченного плана и говорящий лишь фиксирует намерение или предположение.
</a:t>
            </a:r>
            <a:endParaRPr lang="en-US" sz="925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и планы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be going to передаёт намерение, подготовленность или высокую вероятность события. Она особенно уместна, когда признаки будущего уже видны в настоящем или решение принято заранее.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для договорённостей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часто описывает заранее согласованные планы, встречи и поездки. В таком употреблении важна не продолжительность действия, а его организованность и конкретность.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и Future Perfect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показывает процесс в определённый момент будущего, а Future Perfect — завершённость к сроку. Эти формы помогают точно различать «будет происходить» и «уже будет сделано».
</a:t>
            </a:r>
            <a:endParaRPr lang="en-US" sz="9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и их связь с грамматическими формами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маркер может встречаться в разных контекстах, поэтому его нужно читать вместе с типом действия и грамматической конструкцией.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связи: usually — Simple, now и while — Continuous, already и since — Perfect, yesterday — Past Simple; by особенно важно для Perfect.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школьным правилам употребления временных маркеров
</a:t>
            </a:r>
            <a:endParaRPr lang="en-US" sz="7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91650"/>
            <a:ext cx="3377400" cy="17334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и корректные формы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наиболее частые грамматические сбои и помогает быстро сопоставить неверную форму с правильной.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связаны прежде всего с выбором формы времени, окончанием -s и неправильным употреблением V3 у irregular verbs.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школьных ошибок по английской грамматике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времена образуют стройную систему, где каждая форма отвечает за свой смысл: факт, процесс, результат или предшествование. Чем точнее ученик читает контекст, тем увереннее выбирает форму и избегает ошибок.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система, а не набор отдельных форм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2026-05-29T16:58:50Z</dcterms:created>
  <dcterms:modified xsi:type="dcterms:W3CDTF">2026-05-29T16:58:50Z</dcterms:modified>
</cp:coreProperties>
</file>