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Фета превращает мгновение в живую и тонкую музыку.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Фет: поэт красоты, мгновения и музыки слова
</a:t>
            </a:r>
            <a:endParaRPr lang="en-US" sz="2299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вошёл в литературу как мастер тонкого чувства, краткой формы и звуковой выразительности, противопоставив лирику красоты и созерцания гражданской поэзии эпохи.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русская поэзия XIX 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ранняя биография поэта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родился в Орловской губернии и с детства рос в атмосфере усадебного быта и природы.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фамилии Шеншин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драма изменила его социальное положение и стала важной внутренней травмой, отразившейся в самоощущении поэта.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пансионе и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пансионе Крюммера и Московском университете открыло путь к литературе и расширило круг его культурных интересов.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Фет начал печататься и сразу привлёк внимание точностью наблюдения, лаконизмом и музыкальностью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стихах ощущаются световые оттенки, звуковая чуткость и умение передавать настроение через небольшую, но точную деталь.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становление поэтического голоса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«Лирический пантеон» стал заметным дебютом и показал, что в русской поэзии появился тонкий наблюдатель мгновения.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Афанасия Фета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внешне спокойная биография Фета сопровождалась непрерывной и упорной творческой работой.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художественная зрелость приходится на поздний период, когда поэт добивается предельной сжатости и точности.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литературным датам из школьного курса: 1820, 1840, 1850-е, 1860-е, 1883–1891, 1892.
</a:t>
            </a:r>
            <a:endParaRPr lang="en-US" sz="6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сборники Фета и их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книги поэта и их роль в развитии его лирики.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книги наиболее полно раскрывают фетовский стиль: сдержанность, музыкальность и предельную отделку формы.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литературной истории и датам публикаций сборников Афанасия Фета.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лирике Фета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точно пишет о ночи, саде, заре, снеге, ветре и тишине, соединяя зрительные, слуховые и почти осязаемые впечатления.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коротком пейзаже он умеет показать смену настроения — от тревоги до восторга и тихого умиротворения.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 никогда не служит простым фоном: она выражает состояние души и помогает передать едва уловимое чувство.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чувство, память, недосказанность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любовного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Фета строятся на мягкой интонации и внутреннем напряжении. Прямое признание уступает место намёку, паузе и психологической глубине.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его лирике играет память о Марии Лазич. Через мотив несбывшегося счастья Фет передаёт переживание утраты и позднего воспоминания.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Фета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фетовской лирике мотивы часто соединяются в одном коротком стихотворении, не разделяясь на самостоятельные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поэтического мира — природа и любовь, усиленные мотивами мгновения, памяти и красоты.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мотивов по лирике Афанасия Фета на основе школьного литературного анализа.
</a:t>
            </a:r>
            <a:endParaRPr lang="en-US" sz="6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и особенности поэтической речи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добивается выразительности через аллитерации и ассонансы, чтобы сама звучащая речь создавала настроение и подчёркивала эмоциональный оттенок.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часто течёт мягко и свободно, напоминая музыкальную фразу, где важны паузы, переходы и интонация.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избегает длинного сюжета и подробных объяснений. Несколько строк у него способны передать цельное переживание и сильное впечатление.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Фета стали романсами, потому что их ритм, мелодика и образность естественно переходят в музыкальное исполнение.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переживанию: поэтический механизм Фета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лирического впечатления в миниатюрах Афанасия Фета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идея «чистого искусства»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сближает Фета с философско-лирической традицией русской поэзии и резко отличает его от авторов гражданского направления XIX века.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не стремится к публицистике; в центре остаются чувство, мгновение, природа и тонкое внутреннее движение, переданное без назидательности и деклараций.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утверждал самостоятельную ценность поэзии: художественная красота, точность образа и звучание слова важны сами по себе, даже без прямой общественной задачи.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истории он закрепился как один из самых последовательных защитников искусства, понимаемого как гармония, духовная сосредоточенность и мастерство формы.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Фет, Тютчев и Некрасов: разные пути русской поэзии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поэты XIX века по-разному понимали назначение лирики и выбирали свои главные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Фета, Тютчева и Некрасова по литературной традиции XIX века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выделяется как мастер внутреннего состояния и словесной гармонии; его лирика строится не на конфликте и публицистике, а на тонком переживании и звуковой выразительности.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жизнь, сельская тишина и поздняя лирика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Фет надолго связал жизнь с усадьбой: хозяйственные заботы, сад, поля и смена времён года стали для него постоянной школой наблюдения. Эта среда усилила сосредоточенность его поэзии.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заметны предельная сжатость, точность детали и философская глубина. Пейзаж у Фета всё чаще становится не описанием места, а формой размышления о времени и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поздних «Вечерних огней»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Фет особенно тяготеет к миниатюре: смысл сгущается, а внешне спокойная форма скрывает глубокую внутреннюю работу.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«Вечерних огнях» преобладают природа, любовь и философское созерцание; это подтверждает движение Фета к предельной лаконичности и смысловой плотности.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позднего сборника А. А. Фета «Вечерние огни» (1883–1891)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литературное мастерство Фета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практика требовала точности и дисциплины: каждое слово должно было сохранять смысл, звучание и стилистический тон оригинала, что укрепляло его собственную поэтическую технику.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переводил Горация, Гёте, Шенье и других авторов, благодаря чему глубже освоил европейскую поэтическую традицию и научился особенно внимательно работать с ритмом и интонацией.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переводов заметно отразился в его стихах: в них ценятся компактность, ясность образа и гармония звучания, а сама речь кажется отточенной до предельной выразительности.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литературная история высоко оценила его вклад: сегодня Фет занимает прочное место в школьной и научной традиции как поэт музыкального слова, красоты и мгновения.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оценках современников и критиков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Фет вызывал спорные оценки: одни видели в нём тончайшего мастера формы, другие считали его поэзию слишком далёкой от острых общественных вопросов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поэтики Фета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особенно силён там, где нужно передать настроение через минимальное количество слов и тончайшие звуковые переходы.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его поэтика строится на звучании, ритме и сжатой форме, а не на развитом сюжете или прямом повествовании.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манеры А. А. Фета по корпусу его лирики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Фете: даты, факты, итоги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основные черты творчества помогают увидеть путь Фета от раннего дебюта к зрелой лирике.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прошёл путь от раннего признания к поздней художественной зрелости; его наследие определяется лаконичной лирикой, музыкальностью стиха и культом красоты.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Афанасии Фете и история его основных публикаций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поэт мгновения, красоты и музыкального слова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показал, что несколько точных слов способны передать сложное чувство, а краткое стихотворение — раскрыть глубину души. Его лирика остаётся школой художественной точности и тонкого переживания.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2026-05-20T01:12:52Z</dcterms:created>
  <dcterms:modified xsi:type="dcterms:W3CDTF">2026-05-20T01:12:52Z</dcterms:modified>
</cp:coreProperties>
</file>