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России: большой и удивительный мир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самым разным уголкам страны: от снега до степей.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льдов до южных равнин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велика, поэтому её природа меняется от места к месту. Где-то долго лежит снег, а где-то светит тёплое солнце. На растения и животных влияют климат, влага, высота и близость морей — настоящая природная мозаика!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край холода, ветра и короткого лета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лежит далеко на севере, где зима длится очень долго. Здесь часто дуют холодные ветры, а лето короткое и прохладное, почти как быстрая перемена декора.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в тундре почти не растут. Зато хорошо чувствуют себя мхи, лишайники и карликовые кустарники, которым хватает короткого лета и очень бедной почвы.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песец, лемминг и белая сова умеют жить в холоде. У каждого из них есть свои способы согреться, прятаться и находить пищу.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 минутку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верхний слой почвы оттаивает лишь ненадолго. Поэтому растения успевают вырасти низкими, крепкими и выносливыми, будто готовятся к новому северному экзамену.
</a:t>
            </a:r>
            <a:endParaRPr lang="en-US" sz="1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Северный Ледовитый океан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льда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— самый холодный район России. Здесь много снега, льда и сильного ветра, а полярная ночь длится так долго, что солнце словно ушло в отпуск.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льдов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северных местах живут белый медведь, морж и тюлень. Они приспособились к холоду и умеют находить пищу там, где человеку было бы очень непросто.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Арктики омывает Северный Ледовитый океан. Морская вода, льдины и туманы создают особый пейзаж, который выглядит строго, но очень красиво.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помогает понять, как растения и животные выживают в очень холодном климате. Это природная лаборатория, где всё устроено по своим строгим правилам.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огромные хвойные леса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огромную часть лесной зоны России. Это один из самых больших лесных поясов на Земле, где деревья стоят густо и выдерживают длинную холодную зиму.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ель, сосна, пихта и лиственница. Их иголки и крепкие стволы помогают переносить морозы, снег и ветра, которые для них обычное дело.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живут медведь, лось, рысь, белка, глухарь и многие другие животные. Лес даёт им укрытие, пищу и место для спокойной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тайги в лесах становится теплее и светлее. Из-за этого здесь растёт больше разных растений, а лес выглядит особенно живым и пёстрым.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заметны берёза, дуб, клён и липа. Летом их кроны создают прохладу, а осенью листья вспыхивают жёлтыми, оранжевыми и красными красками.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кабаны, косули, зайцы, дятлы, совы и множество насекомых. Каждый находит в лесу свой дом, еду и безопасное место для жизни.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смешанные и широколиственные леса особенно красивы. Листья меняют цвет почти как художники, которые решили раскрасить весь лес яркими красками.
</a:t>
            </a:r>
            <a:endParaRPr lang="en-US" sz="14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041" y="2183062"/>
            <a:ext cx="3087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леса людям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 и помогают природе дышать легче. Деревья задерживают пыль, создают тень и делают воздух более свежим и приятным для людей.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почве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удерживают воду в земле и защищают почву от разрушения. Благодаря лесу реки и ручьи получают больше влаги, а земля меньше размывается.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дарит людям древесину, ягоды, грибы и лекарственные растения. Но собирать их нужно осторожно, чтобы не повредить растения и не нарушить жизнь леса.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леса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Вырубка, пожары и мусор вредят лесам сильнее, чем кажется. Один неосторожный костёр или пакет на тропинке могут испортить большой участок природы.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Степи: простор, солнце и травы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равнины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— это большие открытые пространства, где деревьев мало, а трав очень много. Здесь видно далеко-далеко, будто природа сама расправила огромный ковёр.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цветение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степи покрываются яркими цветами и зеленью. Но летом они могут стать сухими и жаркими, потому что солнце быстро высушивает почву.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живут суслики, сурки, сайгаки и степные орлы. Они приспособились к открытому пространству, ветрам и переменчивой погоде лучше многих других животных.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почвы часто очень плодородные. Поэтому степи важны не только для природы, но и для людей, которые выращивают на таких землях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России: природа меняется с высотой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природа меняется, когда поднимаешься выше. Внизу растут леса, потом появляются луга, а у самых вершин остаются камни, снег и холодный ветер.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Кавказ, Урал, Алтай и Саяны. У каждого горного района свой характер, свои пейзажи и свои природные сокровища.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живут горные козлы, туры, снежные барсы и орлы. Им подходят крутые склоны, высокие скалы и простор, где можно быстро двигаться.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смена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 может меняться очень быстро: лес, луг, камни и снежная вершина оказываются почти рядом. Это делает горы особенно удивительными и запоминающимися.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— водные богатства страны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есть Волга, Лена, Обь, Енисей и Амур. Эти реки очень важны, потому что по ним движется вода, а вместе с ней — жизнь многих природных сообществ.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снабжают города водой, помогают перевозить грузы и нужны каждый день. Без чистой воды не смогут жить ни люди, ни растения, ни животные.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обитают рыбы, водные растения и другие жители природы. Река или озеро — это не просто вода, а целый дом для многих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поражает не только размерами, но и чистой водой, а ещё редкими животными и растениями.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1642 м
</a:t>
            </a:r>
            <a:endParaRPr lang="en-US" sz="7322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такова максимальная глубина Байкала.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меняется от севера к югу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природных зон России связано с климатом, количеством тепла и влаги, а в горах — с высотой над уровнем моря.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России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редкий хищник живёт в горах и умеет почти бесшумно передвигаться по камням. Ему нужны спокойные места, где много добычи и мало людей.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редких зверей России обитает на Дальнем Востоке. Для его жизни особенно важны большие леса, где можно охотиться и растить детёнышей.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красивая птица нуждается в тихих болотах и сырых местах для гнёзд. Когда такие территории исчезают, редким птицам становится трудно выживать и выводить птенцов.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берегут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охранять редких животных, сохраняются и леса, и луга, и реки, где они живут. Так природа остаётся живой и разнообразной для будущих поколений.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" y="2679175"/>
            <a:ext cx="2288529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034" y="2679175"/>
            <a:ext cx="2288529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580" y="2679175"/>
            <a:ext cx="2288529" cy="246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180" y="2679175"/>
            <a:ext cx="2288529" cy="246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67175" y="1342550"/>
            <a:ext cx="17604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живёт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похожи на большие природные дома, где человек старается не мешать растениям и животным. Здесь нельзя вести обычную хозяйственную деятельность, поэтому леса, луга и озёра сохраняются почти в первозданном виде. Именно поэтому такие места так важны для редких видов.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2536932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Байкала природа особенно хрупкая, поэтому ей нужна надёжная защита. В заповеднике берегут леса, чистую воду и животных, которые зависят от озера. Здесь можно увидеть, как бережное отношение помогает сохранить целый природный мир.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35315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и Сочинский парки
</a:t>
            </a:r>
            <a:pPr algn="ctr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страны охраняют горные леса, тропы, реки и животных. В Кавказском и Сочинском районах природа меняется от тёплых долин до снежных вершин, и каждый участок требует заботы. Такие территории помогают людям учиться уважать живую природу.
</a:t>
            </a:r>
            <a:endParaRPr lang="en-US" sz="1057" dirty="0"/>
          </a:p>
        </p:txBody>
      </p:sp>
      <p:sp>
        <p:nvSpPr>
          <p:cNvPr id="12" name="Text 5"/>
          <p:cNvSpPr txBox="1"/>
          <p:nvPr/>
        </p:nvSpPr>
        <p:spPr>
          <a:xfrm>
            <a:off x="6973523" y="1342550"/>
            <a:ext cx="18177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Кроноцкая земля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Камчатке есть места, где рядом существуют вулканы, тундра и морское побережье. Кроноцкий заповедник охраняет редкие природные ландшафты и животных, которым нужны тишина и простор. Это настоящая школа бережного отношения к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56204"/>
            <a:ext cx="300000" cy="2666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России — зелёные помощники природы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дышат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сосна и ель помогают очищать воздух и создают тень и прохладу. В лесах растения и животные живут рядом, словно большая дружная команда.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и другие травы покрывают широкие пространства, удерживают почву и украшают равнины. Весной они быстро оживают после холодной зимы.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рябина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Рябина, кедр и многие кустарники дают корм птицам и зверям. Их плоды помогают животным пережить трудные времена, особенно осенью и зимой.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растёт в тихих водоёмах и делает их ещё красивее. Такие растения помогают водным обитателям и показывают, что вода остаётся чистой.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года в природе России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покрывает землю, дни становятся короткими, а мороз заставляет природу отдыхать. Многие животные прячутся, а некоторые меняют шерсть или перья.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бегут ручьи, набухают почки и появляются первые листья. Природа просыпается, и всё вокруг становится звонким и свежим.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помогает растениям расти быстро и пышно. В лесах и на лугах много зелени, цветов, насекомых и птичьих голосов.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цвет, идут дожди, а воздух становится прохладнее. Природа готовится к зиме, и вокруг появляется тихая золотая красота.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отношения к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повседневного поведения в лесу, у воды и во дворе.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 профессии людей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чистая вода, рыба и плодородная почва помогают людям жить, выращивать урожай и получать нужные материалы. Без природы не было бы ни еды, ни свежего воздуха.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лесников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следят за состоянием деревьев, помогают тушить пожары и защищают лес от вреда. Их труд особенно важен там, где лес растёт медленно и нуждается в заботе.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экологов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изучают, как люди влияют на воздух, воду, почву и животных. Они подсказывают, как сохранить природу чище, безопаснее и дружелюбнее для всех живых существ.
</a:t>
            </a:r>
            <a:endParaRPr lang="en-US" sz="111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спасателей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приходят на помощь, если в природе случается беда: пожар, наводнение или другая опасность. Их работа помогает сохранить и людей, и природные территории.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природе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первое место в мире по площади лесов. Это значит, что огромные зелёные пространства помогают сохранять воздух, влагу и жизнь множества 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Байкала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на планете. Его прозрачная вода и особый мир живых организмов делают озеро настоящим природным чудом.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можно увидеть арктические льды, тайгу, степи и высокие горы. Такое соседство встречается редко и делает Россию особенно удивительной.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для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природа, тем больше у людей причин её беречь. Леса, воды и животные — это не только красота, но и большое общее богатство.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— общее богатство страны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удивляет размахом и красотой: здесь есть всё — от снежного севера до тёплого юга. Беречь леса, воды и животных значит заботиться о будущем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2026-05-26T10:33:41Z</dcterms:created>
  <dcterms:modified xsi:type="dcterms:W3CDTF">2026-05-26T10:33:41Z</dcterms:modified>
</cp:coreProperties>
</file>