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4. I Can Sing!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Поём, повторяем и легко запоминаем английские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781" y="1256725"/>
            <a:ext cx="4564838" cy="369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песенка делает слова понятнее и веселее. Повторы, ритм и простые движения помогают запомнить фразы, а на уроке становится спокойно и интересно.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пение помогает учить английский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919" y="1147325"/>
            <a:ext cx="2834213" cy="2305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8020" y="1147100"/>
            <a:ext cx="2833359" cy="231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 и goodbye на слух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дети слышат очень часто и быстро узнают в песнях. Они короткие, звучат ясно и легко повторяются хором. Когда на карточке написано hello или goodbye, ученик уже почти готов подпеть.
</a:t>
            </a:r>
            <a:endParaRPr lang="en-US" sz="117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Песенные слова для 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1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sing, clap, dance и happy удобно сопровождать жестами. Ребёнок не только произносит их, но и показывает смысл руками и движением. Так песня превращается в маленькое выступление прямо в классе.
</a:t>
            </a:r>
            <a:endParaRPr lang="en-US" sz="1120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Карточки, улыбка и голос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знакомые слова можно увидеть на карточках и тут же услышать в песне. Ребёнок улыбается, поёт и показывает жесты, а класс повторяет за ним. Получается дружная и очень живая работа.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сразу узнаются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песня работает на уроке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соединяет слова, мелодию и движение в одно целое. Поэтому новое выражение запоминается не отдельно, а сразу в понятном и приятном контексте.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всё вместе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строчки легко повторять без подсказки. Постепенно ученик начинает произносить знакомые слова увереннее и не боится ошибиться в простой фразе.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говорить по памяти
</a:t>
            </a:r>
            <a:endParaRPr lang="en-US" sz="1149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в песне не утомляют, а помогают закрепить материал. Ребёнок слышит одну и ту же фразу несколько раз и запоминает её почти играючи.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повторы незаметными
</a:t>
            </a:r>
            <a:endParaRPr lang="en-US" sz="1125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2 классе лучше всего работают песни с очень простыми словами и чётким ритмом. Тогда весь класс может петь вместе спокойно, без спешки и путаницы.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всему классу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разучивается английская песенка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 уроке помогает детям запомнить слова, мелодию и ритм без лишнего напряжения.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8412" y="3203566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Слушаю и повторяю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внимательно услышать песню несколько раз. Тогда знакомая фраза начинает звучать привычно, а ребёнку легче уловить её ритм и запомнить без спешки.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слушаю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Echo singing помогает повторить строчку точно и уверенно. Учитель произносит фразу, а класс отвечает следом, будто дружное эхо в музыкальной игре.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 за учителем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Sing-along делает весь класс одной командой. Дети поют хором, слышат общий темп и стараются начинать вместе, чтобы песня звучала ровно и дружно.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Пою вместе со всеми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слово или строчка звучит несколько раз, произношение становится увереннее. Ученик уже не гадает, а спокойно повторяет знакомый образец.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Закрепляю короткую фразу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тела и дыхание при пении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Стопы стоят устойчиво, а тело не качается. Такая поза помогает чувствовать себя спокойно и не мешает свободному звучанию голоса.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опора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спина ровная, дыхание идёт легче, а звук получается свободнее. Ребёнок не зажимается и может петь без лишнего напряжения.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спина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Плечи лучше не поднимать и не сжимать. Расслабленное тело помогает начать песню мягко и не тратить силы раньше времени.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плечи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пением полезно сделать спокойный вдох и не торопиться. Тогда первая строчка звучит уверенно, а голос не «спотыкается» в начале.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вдох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произношение английских звуков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30700" y="3397700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Ясные гласные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0700" y="3708292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песне важно, чтобы гласные звучали открыто и понятно. Тогда слова hello, happy и little узнаются сразу, даже если их поёт весь класс.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016300" y="3397700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за образцом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016300" y="3708292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2 классе детям легко подражать записи или учителю. Короткие звуки и простые слова позволяют повторять без лишней сложности и смелее пробовать снова.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2392850" y="1531425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согласные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392850" y="1842017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согласные помогают словам не «слипаться». Если губы и язык двигаются внимательно, cat, song и clap звучат гораздо понятнее.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878450" y="1531425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без спешки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5878450" y="1842017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темп спокойный, ребёнок успевает произнести звуки чётко. Это особенно полезно в коротких английских песенках, где важна каждая буква и каждый слог.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английской песни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Слушаю пульс песни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просто слушают и замечают, где музыка движется ровно. Так появляется чувство ритма, даже если слова пока ещё не выучены.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Хлопаю в ладоши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ритм удобно почувствовать хлопками. Ладоши помогают удержать темп и не сбиться, когда в песне начинаются повторы.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Шагаю и постукиваю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хлопков можно добавить шаги или лёгкое постукивание пальцами по парте. Движение делает ритм заметным и очень живым.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Пою в общем темпе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ритм уже знаком, песня звучит увереннее. Класс поёт вместе, не торопится и лучше запоминает слова вместе с музыкой.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6314" y="1244425"/>
            <a:ext cx="2691371" cy="2130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которая любит движение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 можно показать рукой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поют hello, им легко помахать рукой или чуть кивнуть. Простой жест помогает сразу понять слово и делает начало песни дружелюбным и весёлым. Класс быстро включается в общую игру.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Happy звучит вместе с улыбкой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песне встречается happy, улыбка появляется почти сама собой. Дети поют, показывают радостные жесты и двигаются в одном ритме, поэтому текст запоминается быстрее, чем просто при чтении.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Clap, jump, dance — и песня оживает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clap, jump и dance особенно любят движения. Хлопок, лёгкий прыжок и несколько шагов превращают короткую песенку в маленький концерт, где каждый ребёнок может участвовать без страха и скуки.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Громко, тихо, быстро, медленно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46820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звучание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168820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пение подходит для спокойных строк и помогает слушать друг друга внимательнее. Такой звук делает песню мягкой, будто она идёт на цыпочках и не хочет никого отвлекать.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27545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Громкое настроение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2495459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Громкое пение уместно там, где песня звучит радостно и смело. Оно помогает почувствовать уверенность, но важно не кричать, а петь открыто и без напряжения.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082696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302704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песня звучит быстро, она становится более живой и весёлой. Дети лучше чувствуют ритм, когда успевают хлопать, шагать и произносить слова в одном темпе.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3889942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темп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94150" y="410995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исполнение помогает спокойно расслышать каждое слово и не спешить. Такой темп удобен для повторения, потому что даёт время вспомнить текст и красиво произнести фразы.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выучить песню по строчкам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работа на уроке: от первого прослушивания до целого исполнения.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00" y="149988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875" y="149988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500" y="3299055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в паре и в группе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68700" y="194412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паре удобно повторять короткие слова и фразы по очереди. Один ученик начинает, другой подхватывает, и оба быстро замечают, как звучит английский текст.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вдвоём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716950" y="1944192"/>
            <a:ext cx="4259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группе весь класс поёт вместе и старается начинать одновременно. Так легче услышать общий ритм, не спешить и держаться уверенно, как настоящая команда.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хор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68575" y="3743374"/>
            <a:ext cx="88005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совместного пения важно не перекрывать соседей и внимательно следить за общим началом. Когда каждый слушает других, песня звучит дружно и ровно.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67725" y="3243875"/>
            <a:ext cx="830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друг друга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тоже устаёт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мальчик очень старательно пел всю песню громче всех и заметил, что голос стал хриплым. Учитель напомнил ему: петь нужно мягко, без крика, а между песнями полезно делать короткий отдых.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спокойный вдох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поставила рядом бутылочку воды и перед началом песни спокойно вдохнула. Она пела ровно, не торопилась и улыбалась. После урока голос остался свежим, потому что она не напрягалась и не шептала слишком долго.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беречь голос на уроке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настроение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3514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Бодрая мелодия сразу поднимает настроение и помогает детям петь с улыбкой. Если в песне есть игра, счёт или дружеское приветствие, она звучит особенно живо и легко.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10985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песня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22322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и плавная песня помогает расслабиться после активного задания. Она звучит мягко, как тёплый вечер, и даёт время спокойно услышать каждое слово.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70000" y="19793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мелодия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270000" y="3128469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детских песнях часто встречаются дружба, улыбка, приветствие и хорошие пожелания. Такие слова понятны второклассникам и делают песню тёплой, понятной и приятной.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270000" y="2875550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endParaRPr lang="en-US" sz="1400" dirty="0"/>
          </a:p>
        </p:txBody>
      </p:sp>
      <p:sp>
        <p:nvSpPr>
          <p:cNvPr id="14" name="Text 8"/>
          <p:cNvSpPr txBox="1"/>
          <p:nvPr/>
        </p:nvSpPr>
        <p:spPr>
          <a:xfrm>
            <a:off x="270000" y="405024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Мелодия, скорость и сила звука вместе создают характер песни. Если менять темп и громкость, дети легче замечают, как музыка умеет быть разной и выразительной.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270000" y="379732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 громкость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или выступлением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порядок действий помогает ученику чувствовать себя спокойнее и увереннее на уроке.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английские песенки для детей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30700" y="3397700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темы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0700" y="3708292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детских песнях часто встречаются приветствия, счёт, животные, игрушки и школьные предметы. Это знакомые темы, поэтому ребёнку легче понять смысл и подпевать без долгих объяснений.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016300" y="3397700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рифмы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016300" y="3708292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Рифмы делают песню звучной и приятной на слух. Когда окончания слов похожи, их легче повторять, а сама песенка кажется почти маленькой музыкальной игрой.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2392850" y="1531425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слов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392850" y="1842017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песенки любят повторять одни и те же слова и фразы. Повторы помогают запомнить текст быстрее, потому что ребёнок слышит знакомое несколько раз подряд.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878450" y="1531425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нового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5878450" y="1842017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песнях мало незнакомых слов, поэтому ученики не теряются. Они успевают слушать, повторять и радоваться тому, что уже могут спеть почти всю песню.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 игра на уроке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625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внимательно слушают правило игры и слова песни. Когда понятно, что нужно делать, петь становится проще, а класс не путается и не спорит.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0625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Слушаю задание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64600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песня становится частью игры, ученики повторяют английские слова много раз и почти не устают. Урок идёт живо, а лица становятся очень довольными.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64600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Пою без скуки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6608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 словами и картинками подсказывают нужное слово в нужный момент. Так дети быстрее вспоминают текст и чувствуют себя увереннее даже в новой песне.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6608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 карточки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468617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песне можно прибавить хлопки, шаги по кругу или простые жесты. Движение помогает запомнить слова и превращает обычное повторение в весёлое действие.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468617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Добавляю движение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ученик во 2 классе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94150" y="14267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Узнаёт знакомые слова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94150" y="16239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может услышать в песне уже знакомые английские слова и быстро их узнать. Это помогает не бояться нового текста и включаться в работу с первых секунд.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594150" y="20776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Повторяет короткую песню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94150" y="22748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может повторить короткую песенку целиком или по строчкам, если учитель подаёт образец. Постепенно текст запоминается, и петь становится всё легче.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594150" y="27285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 ритм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94150" y="29257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умеет хлопать, шагать или тихо отбивать ритм пальцами. Такое движение помогает не сбиваться и чувствовать музыку почти как маленький дирижёр.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594150" y="33794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Поёт вместе с классом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94150" y="35766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способен начинать и заканчивать песню вместе со всеми. Совместное пение учит слушать других, ждать общий старт и не торопиться вперёд.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594150" y="40303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боится пробовать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594150" y="42275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 — петь с интересом и не огорчаться из-за ошибок. Если что-то не получилось, можно попробовать ещё раз, и тогда всё выходит лучше.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показывает, что песня помогает учить английские слова, слышать ритм и легко запоминать короткие фразы. Если петь вместе, английский язык становится понятным, дружелюбным и очень живым.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Английский, который хочется петь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2026-05-30T07:44:23Z</dcterms:created>
  <dcterms:modified xsi:type="dcterms:W3CDTF">2026-05-30T07:44:23Z</dcterms:modified>
</cp:coreProperties>
</file>