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М. Ю. Лермонтова: свобода, одиночество, выбор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юноши, который выбрал свободу, даже ценой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романтизм встречается с Кавказом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 создана в эпоху романтизма, когда особенно ценились сильные чувства, личная свобода и образ героя-одиночки. Кавказ у Лермонтова становится символом воли, а слово «мцыри» сразу подчёркивает несвободу персонажа.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замысле поэмы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построена как рассказ героя о себе. Благодаря исповеди читатель видит не только события, но и переживания Мцыри, его страх, надежду и гордость.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миров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и природа противопоставлены друг другу. Один мир связан с тишиной и правилами, другой — с движением, опасностью и ощущением настоящей жизни.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личность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продолжает лермонтовскую тему сильного человека, который не хочет мириться с чужой волей. Его внутренний протест делает образ особенно ярким.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свобода важнее покоя и безопасности. Именно эта мечта ведёт его на побег и определяет весь смысл его короткой, но яркой судьбы.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живой образ поэмы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усиливает чувства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«Мцыри» горы, гроза и быстрые реки не просто описывают место действия. Они передают настроение героя и делают его путь напряжённым и тревожным.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ключевых сценах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связан с монастырём на скале, тёмным небом перед грозой и горной тропой. Эти детали помогают представить и побег, и одиночество Мцыри.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поэмы: путь к исповеди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М. Ю. Лермонтова «Мцыри»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пришёл Мцыри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попал в монастырь ребёнком и вырос без семьи, родного дома и привычной жизни. Поэтому он с ранних лет чувствовал себя чужим среди монахов.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почти не помнит прошлое, но в душе хранит тёплую и смутную память о родине. Эта память становится для него внутренней опорой и источником тоски.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родного языка и близких людей делает героя одиноким. Именно поэтому его мечта о побеге — это не каприз, а попытка вернуть себе свою жизнь.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и природа: два противоположных мира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главный конфликт поэмы и помогает понять выбор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подчёркивает: Мцыри выбирает не спокойствие, а свободу, даже если она ведёт к гибели.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свободы как главное событие поэмы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побега Мцыри ощущает восторг и надежду. Он впервые оказывается один на воле и радуется самому факту движения, хотя ещё не знает, что ждёт впереди.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горам, видит красоту Кавказа и одновременно чувствует тревогу. Природа восхищает его, но одиночество и усталость становятся всё сильнее.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схватки с барсом Мцыри окончательно теряет дорогу к людям и возвращается к монастырю. Именно тогда становится ясно, насколько короткой была его свобода.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поэмы меняется не только действие, но и тон речи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Сильнейший эмоциональный подъём приходится на бой с барсом, а финал резко уводит настроение к изнеможению и тихой трагедии.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Схватка с барсом как испытание характера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с барсом — самый напряжённый эпизод поэмы. В нём Мцыри показывает не только силу, но и смелость человека, который не отступает перед опасностью.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 в этой сцене похож на саму дикую природу: он быстр, опасен и беспощаден. Поэтому схватка становится испытанием и для тела, и для духа героя.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зверем доказывает, что Мцыри способен на настоящий подвиг. Однако этот успех не приближает его к дому и не меняет его одиночества.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подчёркивает главную мысль поэмы: даже сильный и храбрый человек может быть сломлен обстоятельствами, если у него отнята свобода.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как романтический герой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показан как сильная и гордая личность, которая не умеет жить в покорности. Его внутренний протест делает его типичным героем романтической поэмы.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юноши на фоне гор подчёркивает его одиночество, усталость и стремление к движению. Даже в слабости он сохраняет достоинство и верность своей мечте о свободе.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поэмы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помогают раскрыть внутренний мир героя и напряжение сюжета.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несколько приёмов, чтобы показать конфликт свободы и плена через чувства самого героя, а не через внешнее описание 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исповеди и роль монаха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построена как предсмертный рассказ Мцыри, обращённый к монаху. Такая форма сразу делает главным не действие, а переживания героя и его личный выбор.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нужен прежде всего как слушатель: он не спорит, а даёт герою возможность вспомнить прошлое, родину, побег и причины своей тоски по свободе.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исповеди читатель видит, что настоящая развязка происходит внутри Мцыри. В центре поэмы оказывается вопрос: что важнее — спокойствие или жизнь по собственной воле.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темы связаны между собой и усиливают друг друга в сюжете.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занимает центральное место, а остальные мотивы помогают раскрыть её цену и трагический смысл выбора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сюжета и образов поэмы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его выразительность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использует короткие, энергичные фразы, чтобы передать стремительность побега, тревогу и напряжение пути. Речь звучит живо и эмоционально, словно сама торопится вперёд.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ярких эпитетов и сравнений помогает увидеть Кавказ как мощный, почти живой мир. Природа не просто описана, а как будто отвечает на чувства Мцыри.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риторические вопросы усиливают исповедальный тон. Они показывают, что герой не равнодушен: он спорит с судьбой и старается объяснить свой выбор.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детали, резкие переходы и контрасты создают ощущение бурного потока. Благодаря этому читатель чувствует не только события, но и внутренний разлад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трёх дней и незавершённой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как настоящая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три дня Мцыри успевает почувствовать и радость, и страх, и силу свободы. Эти краткие дни становятся для него более важными, чем годы в монастыре.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образ недостижимой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горах символизирует путь к мечте, который так и не завершился. Она уходит вдаль, как надежда героя, не получившая счастливого конца.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поэмы трагичен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не находит дорогу домой и возвращается в монастырь, где умирает. Его мечта о родине остаётся неосуществлённой, а свобода — неполной и недолгой.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связана не только со смертью, но и с тем, что он так и не смог соединить желание жить на воле с реальностью своего положения.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Мцыри не сломлен духовно. Он не отказывается от своего выбора и сохраняет чувство собственного достоинства, поэтому остаётся победителем в нравственном смысле.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и другие романтические герои Лермонтова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общие черты лермонтовского романтического героя и особенности образа Мцыри.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образах Лермонтова заметны одиночество и внутренний протест, но Мцыри выделяется ясной целью и особенно сильной связью с родиной.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 и другие произведения Лермонтова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для читателя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свобода для человека — не просто удобство, а важная часть жизни. Без неё даже спокойные годы могут казаться пустыми и чужими.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учит ценить память о доме и корнях. Его тоска по родине показывает, как сильно человеку нужно чувствовать связь со своим прошлым и близкими.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делает выбор сам и отвечает за него до конца. Это помогает понять, что личная позиция и верность себе требуют смелости, даже если путь труден.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 в судьбе, Мцыри сохраняет внутреннюю силу. Читатель видит, что достоинство человека не исчезает, если он остаётся верен своим убеждениям.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«Мцыри» остаётся важной поэмой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Лермонтова учит ценить свободу, помнить о родине и не предавать свою мечту. История Мцыри звучит трагично, но именно поэтому так сильно.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2026-05-23T00:33:10Z</dcterms:created>
  <dcterms:modified xsi:type="dcterms:W3CDTF">2026-05-23T00:33:10Z</dcterms:modified>
</cp:coreProperties>
</file>