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одни организмы вытесняют другие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конкуренция за ресурсы меняет жизнь в природе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живым организмам не хватает всего сразу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вода, свет, укрытия и пространство нужны многим сразу, а их запас ограничен. Поэтому в природе постоянно возникает соперничество: кто лучше приспособлен, тот получает больше шансов выжить и размножиться.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конкуренция в природе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ресурс для многих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возникает, когда разные организмы одновременно зависят от одного и того же ресурса. Это может быть пища, свет, вода, территория или место для гнезда, где нельзя поделиться без потерь.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ограничены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запас нужных условий никогда не бывает бесконечным. Если организм быстрее получает пищу, влагу или свет, его соседи остаются с меньшими возможностями для роста, развития и размножения.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исходы борьбы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соперничество ослабевает само, если виды используют ресурс по-разному. Но когда потребности почти совпадают, один из них постепенно начинает проигрывать и может исчезнуть с участка.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помогает понять, почему одни виды широко распространены, а другие встречаются редко. Она показывает, что успех в природе зависит не только от силы, но и от приспособленности.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внутри вида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острой бывает конкуренция между особями одного вида, потому что их потребности почти одинаковы. Они соперничают за пищу, участок, партнёра и удобное место для убежища.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Соперники одного возраста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молодых животных и растений борьба заметна сильнее всего, когда все растут рядом. Те, кто быстрее набирает силу или выше поднимается, получают больше света, еды и пространства.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оленей могут состязаться за самку и право занять территорию. В густом лесу молодые деревья одного вида затеняют друг друга, из-за чего слабые экземпляры растут хуже.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Последствие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 помогает выживать более сильным и успешным особям. Со временем именно они чаще оставляют потомство, а значит, признаки их приспособленности распространяются в популяции.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конкуренция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потребности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возникает между разными видами, если им нужен один и тот же ресурс. Например, несколько растений могут бороться за свет и влагу на одном участке, а хищники — за похожую добычу.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источник ограничен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ресурс нельзя легко разделить, один вид начинает использовать его быстрее или полнее. Тогда второму остаётся меньше пищи, места или времени для успешного существования.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успешный вид выигрывает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из видов лучше приспособлен к условиям среды, он получает преимущество. Его численность растёт быстрее, а менее успешный вид постепенно отступает или сокращается.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среды — один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конкуренция встречается и на суше, и в воде, и в городах. Она показывает, что сходство потребностей часто приводит к соперничеству даже у очень разных организмов.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вытеснение вида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когда два вида зависят от одного ограниченного ресурса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ресурсы чаще всего вызывают конкуренцию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борьба начинается там, где ресурс нужен многим сразу и быстро расходуется. В разных группах организмов главную роль играют разные ограничения.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Лидирует пища, но для растений особенно важны свет и вода, а для животных — территория и места размножения.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конкуренции, составлено по содержанию раздела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876078"/>
            <a:ext cx="4750071" cy="20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вытеснения в природе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конкуренция и вытеснение встречаются в разных средах — в городах, водоёмах и на суше.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Вытеснение не зависит от среды: его вызывают одинаковые потребности и нехватка ресурса.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межвидовой конкуренции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107" y="2012504"/>
            <a:ext cx="40421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987" y="3718345"/>
            <a:ext cx="514451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особенно сильно конкурируют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свет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растения перехватывают солнечные лучи, а низкие получают меньше энергии для роста. В тени они медленнее развиваются и могут постепенно исчезнуть с участка.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соседних растений тянут воду из одного слоя почвы. Когда дождей мало, более сильные виды забирают влагу быстрее, а слабые хуже переносят засуху.
</a:t>
            </a:r>
            <a:endParaRPr lang="en-US" sz="1356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конкурируют и за соли, растворённые в почве. Те, чьи корни разрастаются быстрее, получают больше питательных веществ и формируют более густую листву.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Быстрорастущие виды раньше занимают место и мешают соседям. В густых посадках это особенно заметно: одни растения подавляют другие ещё на раннем этапе роста.
</a:t>
            </a:r>
            <a:endParaRPr lang="en-US" sz="12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 главный ресурс для растений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пологом леса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ярус леса перехватывает большую часть света, поэтому у земли становится сумрачно. Здесь выживают в основном теневыносливые растения, а травы и молодые побеги растут медленнее. Чем гуще кроны, тем сильнее заметна конкуренция.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открытой поляне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солнечном участке быстрее развиваются светолюбивые растения. Их листья получают достаточно света, чтобы активно создавать питательные вещества. Но стоит рядом вырасти дереву, и нижние ярусы начинают испытывать нехватку освещения.
</a:t>
            </a:r>
            <a:endParaRPr lang="en-US" sz="9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у животных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часто соперничают за пищу и воду, особенно в засушливые сезоны или в местах, где добычи мало. Те, кто быстрее находит ресурс, получают больше шансов выжить и вырастить потомство.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Укрытия и 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защищают норы, дупла, скалы или участки, удобные для отдыха и спасения от врагов. Если хороших укрытий мало, борьба за них становится особенно острой и заметной.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Партнёры для 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животных конкуренция усиливается в период размножения. Самцы оленей, птиц или морских животных могут соперничать за самку, а победитель получает больше возможностей передать свои признаки потомству.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приспособленных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борьбе чаще выигрывают более сильные, быстрые, осторожные или лучше приспособленные особи. Их успех зависит не только от силы, но и от умения добывать пищу и избегать опасности.
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численность двух видов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появления конкурента изменение численности может растянуться на несколько сезонов, поэтому важно наблюдать динамику, а не отдельный момент.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вид сохраняет или повышает численность, а второй постепенно теряет позиции. Это показывает медленное, но устойчивое вытеснение.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для учебной иллюстрации, 2025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конкурентного исключения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ресурс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вида используют один и тот же ограниченный ресурс одинаковым способом, они мешают друг другу постоянно. В такой ситуации устойчивое совместное существование становится затруднительным.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более успешный вид получает больше пищи, света или пространства. Второй вид оказывается в невыгодном положении и либо сокращает численность, либо уходит с участка.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76753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образа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вид не исчезает полностью, а меняет место обитания, время активности или способ питания. Так он уменьшает столкновение с конкурентом и может сохранить своё существование.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053" y="1426907"/>
            <a:ext cx="4246719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снизить конкуренцию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ресурсов помогает видам жить рядом и меньше мешать друг другу.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виды разделяют ресурсы, тем слабее конкуренция и тем выше шанс, что они будут жить на одной территории без вытеснения.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школьного курса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вытеснение меняет экосистему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исчезает один вид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конкурент ослабевает, его становится меньше в сообществе. Это особенно заметно, если вид был важным кормом, опылителем или хищником.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связи в цепи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Организмы, которые зависели от исчезающего вида, получают меньше пищи или, наоборот, меньше врагов. Из-за этого меняется вся цепь взаимосвязей.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Доминирует более сильный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Освободившиеся ресурсы часто быстро занимают другие организмы. Один вид может стать очень многочисленным и начать заметно влиять на среду.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Падает разнообразие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вытеснение продолжается, в сообществе остается меньше видов. Экосистема становится менее разнообразной и обычно хуже переносит изменения условий.
</a:t>
            </a:r>
            <a:endParaRPr lang="en-US" sz="14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появление чужеродных видов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7063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человеком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часто случайно или специально перевозят растения и животных вместе с грузами, водой или транспортом. В новой среде такие виды могут быстро освоиться, если условия для них подходят.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433011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Вытеснение местных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Чужеродные организмы иногда размножаются быстрее местных, потому что у них нет привычных врагов и болезней. Тогда они занимают пищу, свет и пространство раньше других.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1950156" y="3334685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опасно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новый вид начинает доминировать, местные растения и животные теряют место обитания и ресурсы. Из-за этого уменьшается разнообразие природы и нарушается равновесие.
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уменьшают риск опасного вытеснения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 появлении чужеродного вида в природной среде.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конкуренция проявляется сильнее 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густых сообществах ресурсы заканчиваются быстрее, поэтому борьба становится заметнее уже при небольшом изменении условий.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конкуренция проявляется там, где много организмов и мало свободных ресурсов. Особенно уязвимы леса, берега водоёмов и города.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для учебной диаграммы, 2025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вытеснения вида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особей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 — постепенное снижение численности. Вид всё хуже находит пищу, укрытия и места для размножения, поэтому его популяция становится меньше.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начинают встречаться не везде, где были раньше. Их ареал сокращается, и они исчезают из части привычных мест обитания.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 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ресурсов не хватает, животные хуже растут, а растения медленнее развиваются. Это снижает шансы на успешное размножение и выживание потомства.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мест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конкуренция продолжается долго, вид может полностью уйти с участка. Тогда он сохраняется только в более подходящих местах или исчезает совсем.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конкуренция важна для 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показывает, что ресурсы в природе не бесконечны. Она объясняет, почему одни виды вытесняются, а другие становятся успешнее, и помогает понять изменения в сообществах и разнообразии.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2026-05-29T19:52:35Z</dcterms:created>
  <dcterms:modified xsi:type="dcterms:W3CDTF">2026-05-29T19:52:35Z</dcterms:modified>
</cp:coreProperties>
</file>