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Саввич Никитин: поэт Воронежа, природы и народной жизни
</a:t>
            </a:r>
            <a:endParaRPr lang="en-US" sz="3459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честно показал Россию XIX века, её труд, бедность и красоту.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и его эпоха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жил в середине XIX века — во время крепостного права, социальных перемен и роста реалистической литературы. Его стихи соединяют правду повседневной жизни, судьбу народа и живые картины природы.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1824: рождение в Воронеже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Саввич Никитин родился 21 сентября 1824 года в семье купца и с детства видел жизнь большого губернского города.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духовных заведениях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духовном училище и семинарии, но не завершил образование: ранний интерес к чтению и стихам оказался сильнее привычного пути.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обязанности в семье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рано начал помогать в торговых делах, поэтому уже в юности хорошо знал труд, заботы и повседневный быт горожан.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образование в Воронеже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Никитина жила скромно, а затем отец разорился. Эти перемены рано научили будущего поэта видеть не только достаток, но и трудную сторону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лавке, гостинице и семейном деле познакомила его с купеческим и городским бытом. Позже именно эти наблюдения стали основой многих стихов о людях труда.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быт и первые жизненные испытания
</a:t>
            </a:r>
            <a:endParaRPr lang="en-US" sz="233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Никитин печатал стихи в местных изданиях и альманахах. Его ранние тексты сразу выделялись ясностью мысли, простотой и близостью к живой речи.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известность принесло стихотворение «Русь». В нём звучит широкое чувство Родины, а образы родной земли переданы без вычурности и лишних украшений.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Читателей привлекали искренность интонации и понятный язык. Никитин писал так, что его стихи легко запоминались и казались очень близкими простому человеку.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673094"/>
            <a:ext cx="4724400" cy="1931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Никитина сочетаются народная тема и пейзажная лирика; поэт показывает разные стороны русской жизни.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И. С. Никитина, указанные в учебном материале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помогают увидеть основные темы поэта: Родину, труд, природу, купеческий быт и жизнь бедных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Ивана Никитина
</a:t>
            </a:r>
            <a:endParaRPr lang="en-US" sz="260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53600" y="1160879"/>
            <a:ext cx="286072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98476" y="1160879"/>
            <a:ext cx="400501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крестьянского труда в поэзии
</a:t>
            </a:r>
            <a:endParaRPr lang="en-US" sz="2732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Пахарь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пахаря у Никитина связан не только с тяжёлой работой, но и с терпением, привычкой к усилию и спокойной внутренней силой.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Извозчик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Извозчик в его стихах напоминает о дороге, усталости и постоянном движении. Через этот образ поэт показывает повседневный труд городского человека.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Работник у Никитина — это человек дела, который несёт ответственность за семью и жизнь вокруг себя, даже когда живёт очень скромно.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Бедняк и путник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Бедняк и путник в его лирике вызывают сочувствие. Поэт видит в них не слабость, а стойкость и умение переносить трудные обстоятельства.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указанным в плане произведениям и темам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Никитина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его стихов особенно понятно школьникам, потому что поэт пишет о знакомых вещах: работе, природе, дороге, доме и человеческих чувствах.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связаны с народной жизнью и природой; социальные и духовные мотивы дополняют основной круг интересов поэта.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писал о зиме, весне, поле, степи, дороге и деревне так, будто читатель сам стоит среди этих картин. Природа у него всегда живая и узнаваемая.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пейзажи связаны с настроением и трудом человека: утро, вечер, снег или ветер помогают почувствовать дорогу, работу и судьбу героя. Поэтому природа в стихах никогда не кажется случайной.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Пейзажная лирика: природа как часть жизни человека
</a:t>
            </a:r>
            <a:endParaRPr lang="en-US" sz="1922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бедности и сочувствии к людям
</a:t>
            </a:r>
            <a:endParaRPr lang="en-US" sz="2576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часто пишет о холоде, голоде, одиночестве и тяжёлой работе. Но он не осуждает людей и не смеётся над их бедой, а внимательно всматривается в их жизнь.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чувство в этих стихах — сострадание. Поэт показывает, что даже в бедности человек сохраняет достоинство, терпение и внутреннюю силу, если рядом есть поддержка и надежда.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лирика звучит по-настоящему человечно. Читатель видит в героях Никитина не далёких персонажей, а живых людей с понятными переживаниями.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жизненных наблюдений к образу народа
</a:t>
            </a:r>
            <a:pPr algn="l" indent="0" marL="0">
              <a:lnSpc>
                <a:spcPct val="90000"/>
              </a:lnSpc>
              <a:buNone/>
            </a:pPr>
            <a:r>
              <a:rPr lang="en-US" sz="2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знание поэта о быте, труде и речи простых людей становится основой убедительного народного образа в стихах Никитина.
</a:t>
            </a:r>
            <a:endParaRPr lang="en-US" sz="2368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выбирает простые, всем понятные слова, поэтому его стихи легко читаются и сразу вызывают живые образы деревни, дороги, поля и домашнего быта.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близка к разговорной: в ней есть естественные интонации, мягкая ритмичность и повторы, которые помогают стихам звучать плавно и выразительно.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использует яркие эпитеты и точные детали, но не перегружает текст украшениями, поэтому чувства и картины природы выглядят особенно правдиво.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напевности многие его произведения хорошо воспринимаются вслух: они напоминают песню, рассказ или спокойный голос человека, хорошо знающего жизнь.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поэта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песней и фольклором
</a:t>
            </a:r>
            <a:endParaRPr lang="en-US" sz="2570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Никитина слышны песенные ритмы, повторяющиеся строки и плавное движение речи, из-за которого текст легко запоминается и звучит почти как народная песня.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обращается к интонациям, близким к пословицам, прибауткам и живому разговору. Это делает его поэзию понятной читателю и очень близкой устной традиции.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стилю в стихах ощущается не только авторский голос, но и народная память: опыт поколений, привычный быт, труд и тихая сила простых людей.
</a:t>
            </a:r>
            <a:endParaRPr lang="en-US" sz="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Никитина были тяжёлыми: болезнь ослабляла его, но он продолжал писать и заботиться о семье. Даже в трудные дни поэт не оставлял творчество.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умер в Воронеже 16 октября 1861 года, когда ему было всего 37 лет. Короткая жизнь не помешала ему оставить заметный след в русской поэзии.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жизни и ранняя смерть
</a:t>
            </a:r>
            <a:endParaRPr lang="en-US" sz="259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ближе всего к повседневной жизни обычных людей, тогда как другие поэты чаще сосредоточены на философии, переживаниях или гражданском звучании.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поэтических тем и художественных особенностей русских поэтов XIX века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Никитин и другие поэты XIX века
</a:t>
            </a:r>
            <a:endParaRPr lang="en-US" sz="2713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Никитин отличается от своих современников и какое место занимает в русской поэзии.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ценили читатели в стихах Никитина
</a:t>
            </a:r>
            <a:endParaRPr lang="en-US" sz="2606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Читателям нравилась его честность: он писал о бедности, труде и деревенском быте без прикрас, не пытаясь сделать жизнь красивее, чем она была на самом деле.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помогали замечать красоту в привычном: в поле, дороге, зиме, домашнем труде и тихих картинах родного края, которые обычно проходят мимо взгляда.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искренность, простота и уважение к человеку сделали Никитина близким многим читателям и позволили сохранить интерес к его поэзии на долгие годы.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мотивов в поэзии И. С. Никитина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и мотивы встречаются у Никитина
</a:t>
            </a:r>
            <a:endParaRPr lang="en-US" sz="217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поэт чаще всего обращается к картинам природы и жизни простых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Никитина многогранно, но главными остаются пейзаж и народная тема.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7909" y="1471987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9918" y="1471987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6754" y="1471987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2000" y="397625"/>
            <a:ext cx="6627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поэте в России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96800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Воронежские места памяти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Воронеже имя Никитина связано с домом-музеем и памятными местами, которые напоминают о поэте, выросшем в этом городе и много писавшем о его жизни.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3392467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библиотеки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Никитина носят улицы, школы и библиотеки. Так его творчество остаётся рядом с детьми и взрослыми, а стихи продолжают читать и обсуждать.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165649" y="1945350"/>
            <a:ext cx="2158200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литературное наследие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Никитина помнят как автора, сумевшего просто и честно рассказать о труде, природе и человеческом достоинстве, поэтому его стихи не теряют смысла и сегодня.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творчество Никитина важно и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2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жизненного опыта и самообразования поэт приходит к честным стихам о народе, природе и труде, которые остаются понятными современному читателю.
</a:t>
            </a:r>
            <a:endParaRPr lang="en-US" sz="225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Саввич Никитин: поэт правды, труда и родной земли
</a:t>
            </a:r>
            <a:endParaRPr lang="en-US" sz="3568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Никитин показал, что о простом человеке и русской природе можно писать искренне, красиво и без лишних украшений. Именно поэтому его стихи остаются понятными и близкими.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2026-05-22T23:18:44Z</dcterms:created>
  <dcterms:modified xsi:type="dcterms:W3CDTF">2026-05-22T23:18:44Z</dcterms:modified>
</cp:coreProperties>
</file>