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соединяют электронику, механику и программирование, чтобы видеть, думать по инструкции и действовать.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Робототехника: как машины воспринимают мир и выполняют команды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работает с данными: датчики собирают информацию, контроллер обрабатывает её по программе, а механизмы выполняют команды. Отсюда связь с алгоритмами и автоматическим управлением, важными в школьном курсе.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робототехника связана с информатикой
</a:t>
            </a:r>
            <a:endParaRPr lang="en-US" sz="293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56" y="16525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6312" y="3155850"/>
            <a:ext cx="16983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робот «роботом»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получает данные из окружающей среды. Он «видит» расстояние, свет или наклон с помощью датчиков, чтобы понять, что происходит вокруг, и принять решение по программе.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Контроллер принимает сигналы с датчиков и обрабатывает их. Так данные превращаются в команды для дальнейших действий, а результаты работы можно сравнивать с заданными условиями.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программе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задаёт правила поведения робота: что проверить, какое условие выбрать и какое действие выполнить дальше. Благодаря алгоритму робот действует последовательно и предсказуемо для разработчика.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Исполнительные механизмы выполняют команды контроллера. Это могут быть моторы, серводвигатели или колёса, которые двигают робота, поворачивают части конструкции и выполняют нужную операцию.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автономность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 обеспечивает работу всех узлов робота. Уровень автономности бывает разным: от дистанционного управления человеком до самостоятельного выполнения задач по данным датчиков.
</a:t>
            </a:r>
            <a:endParaRPr lang="en-US" sz="1164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595721"/>
            <a:ext cx="3962400" cy="24998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робота работают вместе: одни собирают сведения, другие принимают решения, а механизмы выполняют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что робот — это система из узлов: датчики дают информацию, контроллер решает, механизмы действуют, питание и корпус обеспечивают стабильную 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робототехники (обобщение типовой схемы).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робота и их функции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выполнения задачи роботом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данных: от сигнала датчика до действия и проверки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и марсоходы исследуют планеты, где человеку работать сложно и рискованно. Роботы выполняют задачи в труднодоступных местах, собирают данные и передают их на Землю для анализа.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Производство, склады и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промышленные роботы помогают собирать машины, сваривают детали и наносят покрытия. На складах они перевозят коробки и упрощают сортировку. В медицине роботы применяют для точных операций и работы в лабораториях.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роботы уже используются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автоматизация производства развивается не скачками, а постепенно: к каждому следующему году роботов становится больше.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подтверждает спрос на технологии, которые повышают скорость и точность в повторяющихся производственных задачах.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значения по годам: 2016 — около 1,7 млн; 2018 — около 2,4 млн; 2020 — около 3 млн; 2023 — более 4 млн (оценочный график из описания).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промышленных роботов в мире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 себя опасную работу: поднимают тяжёлые грузы, действуют при высокой температуре, а также в темноте, под водой и в космосе, где человеку сложно.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повторяющихся процессах робот стабилен: он не устаёт и не теряет внимание, поэтому качество операций остаётся одинаковым. Это снижает вероятность случайных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точного выполнения действий роботы улучшают сборку и помогают уменьшать число брака. Они также ускоряют выполнение задач, когда важны скорость и одинаковый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роботы полезны людям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машина чаще выполняет одну заранее заданную функцию. Её работа обычно почти не меняется, даже если условия вокруг меняются.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получает данные и может менять поведение по программе. Если среда изменилась, он использует алгоритм, чтобы выбрать другой способ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робота обычно есть элементы управления и датчики, которые помогают собирать информацию и отслеживать состояние. У простой машины датчики могут отсутствовать или быть незначительными.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уровню самостоятельности роботы бывают разными: ручными, полуавтоматическими и полностью автономными. Это позволяет использовать их там, где требуется контроль или быстрые реакции.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робот отличается от обычной машины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5768" y="1661225"/>
            <a:ext cx="298596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роботов создают под конкретные условия и цели, чтобы решать задачи эффективнее.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роботов отличаются задачами и условиями работы: от точных операций до обучения, а также от повседневных действий дома до исследований сложных сред.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категорий роботов (по описанию презентации).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роботов и их задачи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на уроках информатики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 как «скелет» робота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робототехники учебный конструктор служит основой: рама держит колёса, крепления и провода. Ученики подбирают элементы под задачу — например, строят платформу, чтобы робот мог ровно ехать вперёд и поворачивать. Когда модель собрана, легко понять, как «железо» влияет на движение.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превращают наблюдения в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начинает понимать мир через датчики: расстояние, свет, поворот или касание. Ученики подключают датчики к контроллеру и проверяют, как показания меняются при движении. Это наглядно показывает связь между «что видит робот» и «что он делает», даже если алгоритм пока очень простой.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управляют действиями по условию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программы помогают роботу действовать не случайно, а по правилам. Например, робот-следопыт реагирует на светлую и тёмную линии, а сортировщик выбирает, куда направить предмет. В процессе учащиеся учатся запускать цикл работы и видеть результат сразу, шаг за шагом.
</a:t>
            </a:r>
            <a:endParaRPr lang="en-US" sz="9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робота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разработки: от идеи к работающей модели, с проверками на каждом шаге.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ручном режиме решения принимает человек. В полуавтоматическом часть действий подсказывает программа, но важные моменты остаются под контролем. В автономном режиме робот сам использует датчики.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самостоятельность, тем больше робот полагается на корректность датчиков и алгоритма. Поэтому автономное управление требует тщательной настройки и тестов, иначе возможны неверные реакции.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сравнение: условная шкала самостоятельности (1–3) для наглядности.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управления роботом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логика и внимательность: робот действует только по правилам. Полезно уметь читать схему подключения и понимать, как данные датчиков превращаются в команды через программу и условия.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и навыки нужны в робототехнике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подтянуть основы программирования и математики, а также физику на уровне школьных понятий. Особенно это помогает при движении: скорость, расстояние, повороты и измерения.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быть аккуратным и уметь проверять ошибки: иногда проблема в проводах, иногда в коде. Ещё нужны навыки командной работы — делить сборку, тестирование и исправления, чтобы проект двигался быстрее.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7224"/>
            <a:ext cx="3962400" cy="21968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помогают роботу собирать информацию об окружающей среде и реагировать на неё. Ниже — примеры, которые часто используют в учебных моделях.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датчики «отвечают» за разные сигналы: расстояние, направление, ориентацию, зрение и контакт. Поэтому даже простая задача требует правильного набора сенсоров.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учебных применений датчиков в школьной робототехнике.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датчики в роботах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ограничения роботов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не понимают ситуацию «как человек», поэтому нужны понятные инструкции: где можно ездить, что нельзя трогать и какие действия запрещены. Так безопаснее для людей и для оборудования.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скорости и контроль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риск, устанавливают пределы скорости и следят за тем, как перемещаются механизмы. Это снижает последствия ошибок программы и помогает предотвратить резкие столкновения.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Аварийная остановка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производственных макетах применяют аварийные кнопки и защитные ограждения. Если робот ведёт себя неожиданно, остановка должна срабатывать быстро, чтобы избежать повреждений и травм.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перед «боевым» запуском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программе могут привести к неверным действиям: робот может поехать туда, где нельзя. Поэтому тестирование обязательное: сначала на небольших участках, затем по плану.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проектах задачи распределяют между ролями: от проектирования конструкции до испытаний поведения. Такое разделение помогает быстрее находить ошибки и улучшать модель.
</a:t>
            </a:r>
            <a:endParaRPr lang="en-US" sz="104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робототехника требует не одной специальности, а совокупности навыков. Сильная команда объединяет проектирование, код, сборку и проверку результатов.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равные доли ролей для понимания состава команды (без привязки к конкретной статистике).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робототехникой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роботы развиваются сегодня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 становятся «умнее»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роботы-помощники помогают в бытовых задачах: ориентируются в помещении, строят план движения и аккуратно выполняют рутинные действия. Важным шагом стало развитие датчиков и алгоритмов навигации, чтобы робот уверенно работал в разных условиях и не терялся.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ассистенты поддерживают точность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развиваются роботы, которые помогают врачам выполнять точные операции и уменьшать ручную нагрузку. Они применяются в лабораториях и при специализированных процедурах, где важны повторяемость и стабильность. Развитие программного контроля позволяет точнее планировать действия.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труднодоступных мест: Марс и подводные зоны
</a:t>
            </a:r>
            <a:pPr algn="l" indent="0" marL="0">
              <a:lnSpc>
                <a:spcPct val="130039"/>
              </a:lnSpc>
              <a:buNone/>
            </a:pPr>
            <a:r>
              <a:rPr lang="en-US" sz="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заметных направлений — роботы для исследования там, где человеку трудно или опасно работать. В новостях регулярно появляются разработки для работы на Марсе, под водой и в зонах бедствий. Такие роботы должны надёжно собирать данные и действовать по алгоритмам без постоянного вмешательства.
</a:t>
            </a:r>
            <a:endParaRPr lang="en-US" sz="8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518" y="1642900"/>
            <a:ext cx="12131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проекты можно создать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Робот-сортировщик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устройство, которое различает предметы по признаку и отправляет их в разные направления. Проект помогает закрепить датчик, условие и цикл работы программы на реальных примерах.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Мини-машина с дистанционным управлением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робота, которым управляют с пульта или приложения. Вы научитесь подключать исполнительные механизмы и проверять, как команда пользователя превращается в движение моторов.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Робот-следопыт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датчик для отслеживания линии и заставьте робота уверенно следовать по маршруту. Проект показывает, как небольшие изменения в коде и калибровке влияют на устойчивость движения.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кормушка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Реализуйте устройство, которое выдаёт порцию корма по расписанию или по сигналу. Такой проект полезен для понимания времени, условий и проверки работы системы перед запуском в повседневном режиме.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соединяет программирование, электронные устройства, датчики и механизмы. Роботы помогают людям в учёбе, работе, медицине, производстве и исследованиях, а управляет ими человек через алгоритмы.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как часть информатики и современной жизни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2026-05-12T13:29:44Z</dcterms:created>
  <dcterms:modified xsi:type="dcterms:W3CDTF">2026-05-12T13:29:44Z</dcterms:modified>
</cp:coreProperties>
</file>